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8"/>
  </p:notesMasterIdLst>
  <p:sldIdLst>
    <p:sldId id="256" r:id="rId2"/>
    <p:sldId id="257" r:id="rId3"/>
    <p:sldId id="258" r:id="rId4"/>
    <p:sldId id="259" r:id="rId5"/>
    <p:sldId id="260" r:id="rId6"/>
    <p:sldId id="261" r:id="rId7"/>
    <p:sldId id="264" r:id="rId8"/>
    <p:sldId id="266" r:id="rId9"/>
    <p:sldId id="304" r:id="rId10"/>
    <p:sldId id="273" r:id="rId11"/>
    <p:sldId id="305" r:id="rId12"/>
    <p:sldId id="275" r:id="rId13"/>
    <p:sldId id="279" r:id="rId14"/>
    <p:sldId id="280" r:id="rId15"/>
    <p:sldId id="281" r:id="rId16"/>
    <p:sldId id="282" r:id="rId17"/>
  </p:sldIdLst>
  <p:sldSz cx="9144000" cy="5143500" type="screen16x9"/>
  <p:notesSz cx="6858000" cy="9144000"/>
  <p:embeddedFontLst>
    <p:embeddedFont>
      <p:font typeface="Audiowide" panose="020B0604020202020204" charset="0"/>
      <p:regular r:id="rId19"/>
    </p:embeddedFont>
    <p:embeddedFont>
      <p:font typeface="Karla"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44125E-BCEA-410F-BE56-F339F18A6221}">
  <a:tblStyle styleId="{6744125E-BCEA-410F-BE56-F339F18A62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92" autoAdjust="0"/>
  </p:normalViewPr>
  <p:slideViewPr>
    <p:cSldViewPr snapToGrid="0">
      <p:cViewPr>
        <p:scale>
          <a:sx n="100" d="100"/>
          <a:sy n="100" d="100"/>
        </p:scale>
        <p:origin x="581" y="2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8:13.238"/>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9:58.961"/>
    </inkml:context>
    <inkml:brush xml:id="br0">
      <inkml:brushProperty name="width" value="0.05" units="cm"/>
      <inkml:brushProperty name="height" value="0.05" units="cm"/>
      <inkml:brushProperty name="color" value="#AE198D"/>
      <inkml:brushProperty name="inkEffects" value="galaxy"/>
      <inkml:brushProperty name="anchorX" value="-4261.39697"/>
      <inkml:brushProperty name="anchorY" value="3316.08472"/>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8:15.789"/>
    </inkml:context>
    <inkml:brush xml:id="br0">
      <inkml:brushProperty name="width" value="0.05" units="cm"/>
      <inkml:brushProperty name="height" value="0.05" units="cm"/>
      <inkml:brushProperty name="color" value="#AE198D"/>
      <inkml:brushProperty name="inkEffects" value="galaxy"/>
      <inkml:brushProperty name="anchorX" value="-885.01477"/>
      <inkml:brushProperty name="anchorY" value="-885.01477"/>
      <inkml:brushProperty name="scaleFactor" value="0.5"/>
    </inkml:brush>
  </inkml:definitions>
  <inkml:trace contextRef="#ctx0" brushRef="#br0">0 0 24575,'1746'1944'0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8:18.331"/>
    </inkml:context>
    <inkml:brush xml:id="br0">
      <inkml:brushProperty name="width" value="0.05" units="cm"/>
      <inkml:brushProperty name="height" value="0.05" units="cm"/>
      <inkml:brushProperty name="color" value="#AE198D"/>
      <inkml:brushProperty name="inkEffects" value="galaxy"/>
      <inkml:brushProperty name="anchorX" value="-3844.17261"/>
      <inkml:brushProperty name="anchorY" value="-4043.46558"/>
      <inkml:brushProperty name="scaleFactor" value="0.5"/>
    </inkml:brush>
  </inkml:definitions>
  <inkml:trace contextRef="#ctx0" brushRef="#br0">475 165 24575,'0'0'0,"-4"-4"0,-5-5 0,-5 0 0,1-4 0,-2 2 0,-2 2 0,-2 3 0,-1 2 0,3-3 0,0 2 0,-1 0 0,-1-2 0,-1 0 0,0 1 0,-2 2 0,1 1 0,-1-3 0,-1 1 0,1-4 0,0 1 0,-1 1 0,1 2 0,0 1 0,0 2 0,4-3 0,5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8:26.115"/>
    </inkml:context>
    <inkml:brush xml:id="br0">
      <inkml:brushProperty name="width" value="0.05" units="cm"/>
      <inkml:brushProperty name="height" value="0.05" units="cm"/>
      <inkml:brushProperty name="color" value="#AE198D"/>
      <inkml:brushProperty name="inkEffects" value="galaxy"/>
      <inkml:brushProperty name="anchorX" value="-1139.74036"/>
      <inkml:brushProperty name="anchorY" value="-1076.58618"/>
      <inkml:brushProperty name="scaleFactor" value="0.5"/>
    </inkml:brush>
  </inkml:definitions>
  <inkml:trace contextRef="#ctx0" brushRef="#br0">45 660 24575,'0'0'0,"-4"0"0,-1-4 0,1-5 0,0-5 0,1-3 0,1-3 0,-3 2 0,0 0 0,1 0 0,0-1 0,2-1 0,0-1 0,1-1 0,1 1 0,0-2 0,0 1 0,0 0 0,1-1 0,-1 1 0,0 0 0,0 0 0,0 0 0,0 0 0,0 0 0,0 0 0,0 0 0,0 0 0,0 0 0,0-1 0,0 1 0,0 0 0,0 0 0,0 0 0,0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8:38.948"/>
    </inkml:context>
    <inkml:brush xml:id="br0">
      <inkml:brushProperty name="width" value="0.05" units="cm"/>
      <inkml:brushProperty name="height" value="0.05" units="cm"/>
      <inkml:brushProperty name="color" value="#AE198D"/>
      <inkml:brushProperty name="inkEffects" value="galaxy"/>
      <inkml:brushProperty name="anchorX" value="-2681.26831"/>
      <inkml:brushProperty name="anchorY" value="1360.07361"/>
      <inkml:brushProperty name="scaleFactor" value="0.5"/>
    </inkml:brush>
  </inkml:definitions>
  <inkml:trace contextRef="#ctx0" brushRef="#br0">1 2010 24575,'1988'-2010'0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8:45.081"/>
    </inkml:context>
    <inkml:brush xml:id="br0">
      <inkml:brushProperty name="width" value="0.05" units="cm"/>
      <inkml:brushProperty name="height" value="0.05" units="cm"/>
      <inkml:brushProperty name="color" value="#AE198D"/>
      <inkml:brushProperty name="inkEffects" value="galaxy"/>
      <inkml:brushProperty name="anchorX" value="-4668.09229"/>
      <inkml:brushProperty name="anchorY" value="3685.77393"/>
      <inkml:brushProperty name="scaleFactor" value="0.5"/>
    </inkml:brush>
  </inkml:definitions>
  <inkml:trace contextRef="#ctx0" brushRef="#br0">389 1 24575,'0'0'0,"-4"0"0,-5 0 0,-9 0 0,-4 0 0,-7 0 0,-1 0 0,-4 0 0,1 0 0,-2 0 0,2 0 0,2 0 0,2 0 0,4 0 0,1 0 0,5 4 0,6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8:47.281"/>
    </inkml:context>
    <inkml:brush xml:id="br0">
      <inkml:brushProperty name="width" value="0.05" units="cm"/>
      <inkml:brushProperty name="height" value="0.05" units="cm"/>
      <inkml:brushProperty name="color" value="#AE198D"/>
      <inkml:brushProperty name="inkEffects" value="galaxy"/>
      <inkml:brushProperty name="anchorX" value="-3219.71704"/>
      <inkml:brushProperty name="anchorY" value="4737.02734"/>
      <inkml:brushProperty name="scaleFactor" value="0.5"/>
    </inkml:brush>
  </inkml:definitions>
  <inkml:trace contextRef="#ctx0" brushRef="#br0">65 1 24575,'0'0'0,"0"4"0,-4 5 0,-1 5 0,1 3 0,0 3 0,1 1 0,2 2 0,0-1 0,0 1 0,-3 0 0,-1 0 0,1 0 0,1-1 0,0 0 0,2 0 0,-5-4 0,1-1 0,1 1 0,0 0 0,2-3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9:42.363"/>
    </inkml:context>
    <inkml:brush xml:id="br0">
      <inkml:brushProperty name="width" value="0.05" units="cm"/>
      <inkml:brushProperty name="height" value="0.05" units="cm"/>
      <inkml:brushProperty name="color" value="#AE198D"/>
      <inkml:brushProperty name="inkEffects" value="galaxy"/>
      <inkml:brushProperty name="anchorX" value="-2095.18335"/>
      <inkml:brushProperty name="anchorY" value="5423.00977"/>
      <inkml:brushProperty name="scaleFactor" value="0.5"/>
    </inkml:brush>
  </inkml:definitions>
  <inkml:trace contextRef="#ctx0" brushRef="#br0">1 14 24575,'0'0'0,"4"0"0,5 0 0,0-4 0,4-1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5T14:19:54.744"/>
    </inkml:context>
    <inkml:brush xml:id="br0">
      <inkml:brushProperty name="width" value="0.05" units="cm"/>
      <inkml:brushProperty name="height" value="0.05" units="cm"/>
      <inkml:brushProperty name="color" value="#AE198D"/>
      <inkml:brushProperty name="inkEffects" value="galaxy"/>
      <inkml:brushProperty name="anchorX" value="-3201.2229"/>
      <inkml:brushProperty name="anchorY" value="4376.25879"/>
      <inkml:brushProperty name="scaleFactor" value="0.5"/>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cc9050bdf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24aaebb4d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24aaebb4d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e0a8b09948_0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e0a8b09948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cc9050bdf8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ed1af4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ed1af4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_1_2">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txBox="1">
            <a:spLocks noGrp="1"/>
          </p:cNvSpPr>
          <p:nvPr>
            <p:ph type="title"/>
          </p:nvPr>
        </p:nvSpPr>
        <p:spPr>
          <a:xfrm>
            <a:off x="964750" y="1536350"/>
            <a:ext cx="29475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5"/>
          <p:cNvSpPr txBox="1">
            <a:spLocks noGrp="1"/>
          </p:cNvSpPr>
          <p:nvPr>
            <p:ph type="subTitle" idx="1"/>
          </p:nvPr>
        </p:nvSpPr>
        <p:spPr>
          <a:xfrm rot="350">
            <a:off x="964550" y="2381675"/>
            <a:ext cx="2947500" cy="1404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38" name="Google Shape;138;p15"/>
          <p:cNvPicPr preferRelativeResize="0"/>
          <p:nvPr/>
        </p:nvPicPr>
        <p:blipFill rotWithShape="1">
          <a:blip r:embed="rId3">
            <a:alphaModFix amt="75000"/>
          </a:blip>
          <a:srcRect l="20571"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66675" y="-190497"/>
            <a:ext cx="4563850" cy="327786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3" name="Google Shape;183;p19"/>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4_2">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subTitle" idx="1"/>
          </p:nvPr>
        </p:nvSpPr>
        <p:spPr>
          <a:xfrm>
            <a:off x="2109048" y="1553404"/>
            <a:ext cx="23154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2" name="Google Shape;192;p20"/>
          <p:cNvSpPr txBox="1">
            <a:spLocks noGrp="1"/>
          </p:cNvSpPr>
          <p:nvPr>
            <p:ph type="subTitle" idx="2"/>
          </p:nvPr>
        </p:nvSpPr>
        <p:spPr>
          <a:xfrm>
            <a:off x="2109047" y="1915655"/>
            <a:ext cx="23154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3" name="Google Shape;193;p20"/>
          <p:cNvSpPr txBox="1">
            <a:spLocks noGrp="1"/>
          </p:cNvSpPr>
          <p:nvPr>
            <p:ph type="subTitle" idx="3"/>
          </p:nvPr>
        </p:nvSpPr>
        <p:spPr>
          <a:xfrm>
            <a:off x="4708749" y="1553404"/>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4" name="Google Shape;194;p20"/>
          <p:cNvSpPr txBox="1">
            <a:spLocks noGrp="1"/>
          </p:cNvSpPr>
          <p:nvPr>
            <p:ph type="subTitle" idx="4"/>
          </p:nvPr>
        </p:nvSpPr>
        <p:spPr>
          <a:xfrm>
            <a:off x="4708753" y="1915655"/>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5" name="Google Shape;195;p20"/>
          <p:cNvSpPr txBox="1">
            <a:spLocks noGrp="1"/>
          </p:cNvSpPr>
          <p:nvPr>
            <p:ph type="subTitle" idx="5"/>
          </p:nvPr>
        </p:nvSpPr>
        <p:spPr>
          <a:xfrm>
            <a:off x="2109048" y="3102807"/>
            <a:ext cx="23133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6" name="Google Shape;196;p20"/>
          <p:cNvSpPr txBox="1">
            <a:spLocks noGrp="1"/>
          </p:cNvSpPr>
          <p:nvPr>
            <p:ph type="subTitle" idx="6"/>
          </p:nvPr>
        </p:nvSpPr>
        <p:spPr>
          <a:xfrm>
            <a:off x="2109047" y="3462836"/>
            <a:ext cx="23133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7" name="Google Shape;197;p20"/>
          <p:cNvSpPr txBox="1">
            <a:spLocks noGrp="1"/>
          </p:cNvSpPr>
          <p:nvPr>
            <p:ph type="subTitle" idx="7"/>
          </p:nvPr>
        </p:nvSpPr>
        <p:spPr>
          <a:xfrm>
            <a:off x="4708750" y="3102806"/>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8" name="Google Shape;198;p20"/>
          <p:cNvSpPr txBox="1">
            <a:spLocks noGrp="1"/>
          </p:cNvSpPr>
          <p:nvPr>
            <p:ph type="subTitle" idx="8"/>
          </p:nvPr>
        </p:nvSpPr>
        <p:spPr>
          <a:xfrm>
            <a:off x="4708753" y="3462836"/>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9" name="Google Shape;199;p2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0" name="Google Shape;200;p20"/>
          <p:cNvPicPr preferRelativeResize="0"/>
          <p:nvPr/>
        </p:nvPicPr>
        <p:blipFill rotWithShape="1">
          <a:blip r:embed="rId3">
            <a:alphaModFix amt="75000"/>
          </a:blip>
          <a:srcRect l="23664"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txBox="1">
            <a:spLocks noGrp="1"/>
          </p:cNvSpPr>
          <p:nvPr>
            <p:ph type="title"/>
          </p:nvPr>
        </p:nvSpPr>
        <p:spPr>
          <a:xfrm>
            <a:off x="720000"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8" name="Google Shape;208;p21"/>
          <p:cNvSpPr txBox="1">
            <a:spLocks noGrp="1"/>
          </p:cNvSpPr>
          <p:nvPr>
            <p:ph type="subTitle" idx="1"/>
          </p:nvPr>
        </p:nvSpPr>
        <p:spPr>
          <a:xfrm>
            <a:off x="720204"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1"/>
          <p:cNvSpPr txBox="1">
            <a:spLocks noGrp="1"/>
          </p:cNvSpPr>
          <p:nvPr>
            <p:ph type="title" idx="2"/>
          </p:nvPr>
        </p:nvSpPr>
        <p:spPr>
          <a:xfrm>
            <a:off x="33682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0" name="Google Shape;210;p21"/>
          <p:cNvSpPr txBox="1">
            <a:spLocks noGrp="1"/>
          </p:cNvSpPr>
          <p:nvPr>
            <p:ph type="subTitle" idx="3"/>
          </p:nvPr>
        </p:nvSpPr>
        <p:spPr>
          <a:xfrm>
            <a:off x="33682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1"/>
          <p:cNvSpPr txBox="1">
            <a:spLocks noGrp="1"/>
          </p:cNvSpPr>
          <p:nvPr>
            <p:ph type="title" idx="4"/>
          </p:nvPr>
        </p:nvSpPr>
        <p:spPr>
          <a:xfrm>
            <a:off x="720204"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2" name="Google Shape;212;p21"/>
          <p:cNvSpPr txBox="1">
            <a:spLocks noGrp="1"/>
          </p:cNvSpPr>
          <p:nvPr>
            <p:ph type="subTitle" idx="5"/>
          </p:nvPr>
        </p:nvSpPr>
        <p:spPr>
          <a:xfrm>
            <a:off x="720204"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1"/>
          <p:cNvSpPr txBox="1">
            <a:spLocks noGrp="1"/>
          </p:cNvSpPr>
          <p:nvPr>
            <p:ph type="title" idx="6"/>
          </p:nvPr>
        </p:nvSpPr>
        <p:spPr>
          <a:xfrm>
            <a:off x="3368276"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4" name="Google Shape;214;p21"/>
          <p:cNvSpPr txBox="1">
            <a:spLocks noGrp="1"/>
          </p:cNvSpPr>
          <p:nvPr>
            <p:ph type="subTitle" idx="7"/>
          </p:nvPr>
        </p:nvSpPr>
        <p:spPr>
          <a:xfrm>
            <a:off x="33682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1"/>
          <p:cNvSpPr txBox="1">
            <a:spLocks noGrp="1"/>
          </p:cNvSpPr>
          <p:nvPr>
            <p:ph type="title" idx="8"/>
          </p:nvPr>
        </p:nvSpPr>
        <p:spPr>
          <a:xfrm>
            <a:off x="60008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6" name="Google Shape;216;p21"/>
          <p:cNvSpPr txBox="1">
            <a:spLocks noGrp="1"/>
          </p:cNvSpPr>
          <p:nvPr>
            <p:ph type="subTitle" idx="9"/>
          </p:nvPr>
        </p:nvSpPr>
        <p:spPr>
          <a:xfrm>
            <a:off x="60008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1"/>
          <p:cNvSpPr txBox="1">
            <a:spLocks noGrp="1"/>
          </p:cNvSpPr>
          <p:nvPr>
            <p:ph type="title" idx="13"/>
          </p:nvPr>
        </p:nvSpPr>
        <p:spPr>
          <a:xfrm>
            <a:off x="6000876" y="3237376"/>
            <a:ext cx="2423100" cy="42690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8" name="Google Shape;218;p21"/>
          <p:cNvSpPr txBox="1">
            <a:spLocks noGrp="1"/>
          </p:cNvSpPr>
          <p:nvPr>
            <p:ph type="subTitle" idx="14"/>
          </p:nvPr>
        </p:nvSpPr>
        <p:spPr>
          <a:xfrm>
            <a:off x="60008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1"/>
          <p:cNvSpPr txBox="1">
            <a:spLocks noGrp="1"/>
          </p:cNvSpPr>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0" name="Google Shape;220;p21"/>
          <p:cNvPicPr preferRelativeResize="0"/>
          <p:nvPr/>
        </p:nvPicPr>
        <p:blipFill rotWithShape="1">
          <a:blip r:embed="rId3">
            <a:alphaModFix amt="75000"/>
          </a:blip>
          <a:srcRect l="23147"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957325" y="1514479"/>
            <a:ext cx="4633974" cy="29479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body" idx="1"/>
          </p:nvPr>
        </p:nvSpPr>
        <p:spPr>
          <a:xfrm>
            <a:off x="720000" y="1168463"/>
            <a:ext cx="7704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5"/>
          <p:cNvSpPr txBox="1">
            <a:spLocks noGrp="1"/>
          </p:cNvSpPr>
          <p:nvPr>
            <p:ph type="subTitle" idx="1"/>
          </p:nvPr>
        </p:nvSpPr>
        <p:spPr>
          <a:xfrm>
            <a:off x="1605775"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 name="Google Shape;47;p5"/>
          <p:cNvSpPr txBox="1">
            <a:spLocks noGrp="1"/>
          </p:cNvSpPr>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4" name="Google Shape;54;p6"/>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title"/>
          </p:nvPr>
        </p:nvSpPr>
        <p:spPr>
          <a:xfrm>
            <a:off x="4381506" y="887025"/>
            <a:ext cx="4038600" cy="95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7"/>
          <p:cNvSpPr txBox="1">
            <a:spLocks noGrp="1"/>
          </p:cNvSpPr>
          <p:nvPr>
            <p:ph type="body" idx="1"/>
          </p:nvPr>
        </p:nvSpPr>
        <p:spPr>
          <a:xfrm>
            <a:off x="4381500" y="1843575"/>
            <a:ext cx="4038600" cy="24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pic>
        <p:nvPicPr>
          <p:cNvPr id="63" name="Google Shape;63;p7"/>
          <p:cNvPicPr preferRelativeResize="0"/>
          <p:nvPr/>
        </p:nvPicPr>
        <p:blipFill rotWithShape="1">
          <a:blip r:embed="rId3">
            <a:alphaModFix amt="75000"/>
          </a:blip>
          <a:srcRect l="24156"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3"/>
          <p:cNvSpPr txBox="1">
            <a:spLocks noGrp="1"/>
          </p:cNvSpPr>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8" r:id="rId8"/>
    <p:sldLayoutId id="2147483659" r:id="rId9"/>
    <p:sldLayoutId id="2147483661" r:id="rId10"/>
    <p:sldLayoutId id="2147483664" r:id="rId11"/>
    <p:sldLayoutId id="2147483665" r:id="rId12"/>
    <p:sldLayoutId id="2147483666" r:id="rId13"/>
    <p:sldLayoutId id="2147483667" r:id="rId14"/>
    <p:sldLayoutId id="2147483671"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9.png"/><Relationship Id="rId18" Type="http://schemas.openxmlformats.org/officeDocument/2006/relationships/customXml" Target="../ink/ink7.xml"/><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customXml" Target="../ink/ink4.xml"/><Relationship Id="rId17" Type="http://schemas.openxmlformats.org/officeDocument/2006/relationships/image" Target="../media/image11.png"/><Relationship Id="rId2" Type="http://schemas.openxmlformats.org/officeDocument/2006/relationships/notesSlide" Target="../notesSlides/notesSlide6.xml"/><Relationship Id="rId16" Type="http://schemas.openxmlformats.org/officeDocument/2006/relationships/customXml" Target="../ink/ink6.xml"/><Relationship Id="rId1" Type="http://schemas.openxmlformats.org/officeDocument/2006/relationships/slideLayout" Target="../slideLayouts/slideLayout11.xml"/><Relationship Id="rId6" Type="http://schemas.openxmlformats.org/officeDocument/2006/relationships/customXml" Target="../ink/ink1.xml"/><Relationship Id="rId11" Type="http://schemas.openxmlformats.org/officeDocument/2006/relationships/image" Target="../media/image8.png"/><Relationship Id="rId5" Type="http://schemas.openxmlformats.org/officeDocument/2006/relationships/image" Target="../media/image5.jpeg"/><Relationship Id="rId15" Type="http://schemas.openxmlformats.org/officeDocument/2006/relationships/image" Target="../media/image10.png"/><Relationship Id="rId10" Type="http://schemas.openxmlformats.org/officeDocument/2006/relationships/customXml" Target="../ink/ink3.xml"/><Relationship Id="rId19"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customXml" Target="../ink/ink5.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customXml" Target="../ink/ink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tx1">
                <a:lumMod val="25000"/>
                <a:lumOff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625850" y="1317528"/>
            <a:ext cx="5892300" cy="2358300"/>
          </a:xfrm>
          <a:prstGeom prst="rect">
            <a:avLst/>
          </a:prstGeom>
        </p:spPr>
        <p:txBody>
          <a:bodyPr spcFirstLastPara="1" wrap="square" lIns="91425" tIns="91425" rIns="91425" bIns="91425" anchor="ctr" anchorCtr="0">
            <a:noAutofit/>
          </a:bodyPr>
          <a:lstStyle/>
          <a:p>
            <a:pPr lvl="0"/>
            <a:r>
              <a:rPr lang="en-US"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3D Functional Clock Project in Autodesk Maya</a:t>
            </a:r>
            <a:endParaRPr dirty="0">
              <a:solidFill>
                <a:srgbClr val="CC0000"/>
              </a:solidFill>
            </a:endParaRPr>
          </a:p>
        </p:txBody>
      </p:sp>
      <p:sp>
        <p:nvSpPr>
          <p:cNvPr id="283" name="Google Shape;283;p30"/>
          <p:cNvSpPr txBox="1">
            <a:spLocks noGrp="1"/>
          </p:cNvSpPr>
          <p:nvPr>
            <p:ph type="subTitle" idx="1"/>
          </p:nvPr>
        </p:nvSpPr>
        <p:spPr>
          <a:xfrm>
            <a:off x="1573951" y="3993672"/>
            <a:ext cx="5892300" cy="473700"/>
          </a:xfrm>
          <a:prstGeom prst="rect">
            <a:avLst/>
          </a:prstGeom>
        </p:spPr>
        <p:txBody>
          <a:bodyPr spcFirstLastPara="1" wrap="square" lIns="91425" tIns="91425" rIns="91425" bIns="91425" anchor="ctr" anchorCtr="0">
            <a:noAutofit/>
          </a:bodyPr>
          <a:lstStyle/>
          <a:p>
            <a:r>
              <a:rPr lang="en-US" dirty="0">
                <a:solidFill>
                  <a:schemeClr val="accent1">
                    <a:lumMod val="60000"/>
                    <a:lumOff val="40000"/>
                  </a:schemeClr>
                </a:solidFill>
                <a:latin typeface="Audiowide" panose="020B0604020202020204" charset="0"/>
              </a:rPr>
              <a:t>Created and Automated by [</a:t>
            </a:r>
            <a:r>
              <a:rPr lang="en-US" b="1" dirty="0">
                <a:solidFill>
                  <a:schemeClr val="accent1">
                    <a:lumMod val="60000"/>
                    <a:lumOff val="40000"/>
                  </a:schemeClr>
                </a:solidFill>
                <a:latin typeface="Audiowide" panose="020B0604020202020204" charset="0"/>
              </a:rPr>
              <a:t>PRITHWISH GHOSH</a:t>
            </a:r>
            <a:r>
              <a:rPr lang="en-US" dirty="0">
                <a:solidFill>
                  <a:schemeClr val="accent1">
                    <a:lumMod val="60000"/>
                    <a:lumOff val="40000"/>
                  </a:schemeClr>
                </a:solidFill>
                <a:latin typeface="Audiowide" panose="020B0604020202020204" charset="0"/>
              </a:rPr>
              <a:t>]</a:t>
            </a:r>
          </a:p>
          <a:p>
            <a:r>
              <a:rPr lang="en-US" dirty="0">
                <a:solidFill>
                  <a:schemeClr val="accent1">
                    <a:lumMod val="60000"/>
                    <a:lumOff val="40000"/>
                  </a:schemeClr>
                </a:solidFill>
                <a:latin typeface="Audiowide" panose="020B0604020202020204" charset="0"/>
              </a:rPr>
              <a:t>Roll no: 24IT3038</a:t>
            </a:r>
          </a:p>
          <a:p>
            <a:pPr marL="0" lvl="0" indent="0" algn="ctr" rtl="0">
              <a:spcBef>
                <a:spcPts val="0"/>
              </a:spcBef>
              <a:spcAft>
                <a:spcPts val="0"/>
              </a:spcAft>
              <a:buNone/>
            </a:pPr>
            <a:endParaRPr dirty="0"/>
          </a:p>
        </p:txBody>
      </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6740">
        <p:split orient="vert"/>
      </p:transition>
    </mc:Choice>
    <mc:Fallback>
      <p:transition spd="slow" advTm="674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1000"/>
                                        <p:tgtEl>
                                          <p:spTgt spid="281"/>
                                        </p:tgtEl>
                                      </p:cBhvr>
                                    </p:animEffect>
                                    <p:anim calcmode="lin" valueType="num">
                                      <p:cBhvr>
                                        <p:cTn id="8" dur="1000" fill="hold"/>
                                        <p:tgtEl>
                                          <p:spTgt spid="281"/>
                                        </p:tgtEl>
                                        <p:attrNameLst>
                                          <p:attrName>ppt_x</p:attrName>
                                        </p:attrNameLst>
                                      </p:cBhvr>
                                      <p:tavLst>
                                        <p:tav tm="0">
                                          <p:val>
                                            <p:strVal val="#ppt_x"/>
                                          </p:val>
                                        </p:tav>
                                        <p:tav tm="100000">
                                          <p:val>
                                            <p:strVal val="#ppt_x"/>
                                          </p:val>
                                        </p:tav>
                                      </p:tavLst>
                                    </p:anim>
                                    <p:anim calcmode="lin" valueType="num">
                                      <p:cBhvr>
                                        <p:cTn id="9" dur="1000" fill="hold"/>
                                        <p:tgtEl>
                                          <p:spTgt spid="28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82"/>
                                        </p:tgtEl>
                                        <p:attrNameLst>
                                          <p:attrName>style.visibility</p:attrName>
                                        </p:attrNameLst>
                                      </p:cBhvr>
                                      <p:to>
                                        <p:strVal val="visible"/>
                                      </p:to>
                                    </p:set>
                                    <p:animEffect transition="in" filter="fade">
                                      <p:cBhvr>
                                        <p:cTn id="12" dur="1000"/>
                                        <p:tgtEl>
                                          <p:spTgt spid="282"/>
                                        </p:tgtEl>
                                      </p:cBhvr>
                                    </p:animEffect>
                                    <p:anim calcmode="lin" valueType="num">
                                      <p:cBhvr>
                                        <p:cTn id="13" dur="1000" fill="hold"/>
                                        <p:tgtEl>
                                          <p:spTgt spid="282"/>
                                        </p:tgtEl>
                                        <p:attrNameLst>
                                          <p:attrName>ppt_x</p:attrName>
                                        </p:attrNameLst>
                                      </p:cBhvr>
                                      <p:tavLst>
                                        <p:tav tm="0">
                                          <p:val>
                                            <p:strVal val="#ppt_x"/>
                                          </p:val>
                                        </p:tav>
                                        <p:tav tm="100000">
                                          <p:val>
                                            <p:strVal val="#ppt_x"/>
                                          </p:val>
                                        </p:tav>
                                      </p:tavLst>
                                    </p:anim>
                                    <p:anim calcmode="lin" valueType="num">
                                      <p:cBhvr>
                                        <p:cTn id="14" dur="1000" fill="hold"/>
                                        <p:tgtEl>
                                          <p:spTgt spid="28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281"/>
                                        </p:tgtEl>
                                      </p:cBhvr>
                                    </p:animEffect>
                                    <p:set>
                                      <p:cBhvr>
                                        <p:cTn id="19" dur="1" fill="hold">
                                          <p:stCondLst>
                                            <p:cond delay="499"/>
                                          </p:stCondLst>
                                        </p:cTn>
                                        <p:tgtEl>
                                          <p:spTgt spid="281"/>
                                        </p:tgtEl>
                                        <p:attrNameLst>
                                          <p:attrName>style.visibility</p:attrName>
                                        </p:attrNameLst>
                                      </p:cBhvr>
                                      <p:to>
                                        <p:strVal val="hidden"/>
                                      </p:to>
                                    </p:set>
                                  </p:childTnLst>
                                </p:cTn>
                              </p:par>
                              <p:par>
                                <p:cTn id="20" presetID="22" presetClass="exit" presetSubtype="4" fill="hold" grpId="1" nodeType="withEffect">
                                  <p:stCondLst>
                                    <p:cond delay="0"/>
                                  </p:stCondLst>
                                  <p:childTnLst>
                                    <p:animEffect transition="out" filter="wipe(down)">
                                      <p:cBhvr>
                                        <p:cTn id="21" dur="500"/>
                                        <p:tgtEl>
                                          <p:spTgt spid="282"/>
                                        </p:tgtEl>
                                      </p:cBhvr>
                                    </p:animEffect>
                                    <p:set>
                                      <p:cBhvr>
                                        <p:cTn id="22" dur="1" fill="hold">
                                          <p:stCondLst>
                                            <p:cond delay="499"/>
                                          </p:stCondLst>
                                        </p:cTn>
                                        <p:tgtEl>
                                          <p:spTgt spid="282"/>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310"/>
                                        </p:tgtEl>
                                      </p:cBhvr>
                                    </p:animEffect>
                                    <p:set>
                                      <p:cBhvr>
                                        <p:cTn id="25" dur="1" fill="hold">
                                          <p:stCondLst>
                                            <p:cond delay="499"/>
                                          </p:stCondLst>
                                        </p:cTn>
                                        <p:tgtEl>
                                          <p:spTgt spid="310"/>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500"/>
                                        <p:tgtEl>
                                          <p:spTgt spid="314"/>
                                        </p:tgtEl>
                                      </p:cBhvr>
                                    </p:animEffect>
                                    <p:set>
                                      <p:cBhvr>
                                        <p:cTn id="28" dur="1" fill="hold">
                                          <p:stCondLst>
                                            <p:cond delay="499"/>
                                          </p:stCondLst>
                                        </p:cTn>
                                        <p:tgtEl>
                                          <p:spTgt spid="314"/>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318"/>
                                        </p:tgtEl>
                                      </p:cBhvr>
                                    </p:animEffect>
                                    <p:set>
                                      <p:cBhvr>
                                        <p:cTn id="31" dur="1" fill="hold">
                                          <p:stCondLst>
                                            <p:cond delay="499"/>
                                          </p:stCondLst>
                                        </p:cTn>
                                        <p:tgtEl>
                                          <p:spTgt spid="3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3">
                                            <p:txEl>
                                              <p:pRg st="0" end="0"/>
                                            </p:txEl>
                                          </p:spTgt>
                                        </p:tgtEl>
                                        <p:attrNameLst>
                                          <p:attrName>style.visibility</p:attrName>
                                        </p:attrNameLst>
                                      </p:cBhvr>
                                      <p:to>
                                        <p:strVal val="visible"/>
                                      </p:to>
                                    </p:set>
                                    <p:animEffect transition="in" filter="fade">
                                      <p:cBhvr>
                                        <p:cTn id="36" dur="500"/>
                                        <p:tgtEl>
                                          <p:spTgt spid="283">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83">
                                            <p:txEl>
                                              <p:pRg st="1" end="1"/>
                                            </p:txEl>
                                          </p:spTgt>
                                        </p:tgtEl>
                                        <p:attrNameLst>
                                          <p:attrName>style.visibility</p:attrName>
                                        </p:attrNameLst>
                                      </p:cBhvr>
                                      <p:to>
                                        <p:strVal val="visible"/>
                                      </p:to>
                                    </p:set>
                                    <p:animEffect transition="in" filter="fade">
                                      <p:cBhvr>
                                        <p:cTn id="39" dur="500"/>
                                        <p:tgtEl>
                                          <p:spTgt spid="28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grpId="0" nodeType="clickEffect">
                                  <p:stCondLst>
                                    <p:cond delay="0"/>
                                  </p:stCondLst>
                                  <p:childTnLst>
                                    <p:animEffect transition="out" filter="wipe(down)">
                                      <p:cBhvr>
                                        <p:cTn id="43" dur="500"/>
                                        <p:tgtEl>
                                          <p:spTgt spid="283">
                                            <p:txEl>
                                              <p:pRg st="0" end="0"/>
                                            </p:txEl>
                                          </p:spTgt>
                                        </p:tgtEl>
                                      </p:cBhvr>
                                    </p:animEffect>
                                    <p:set>
                                      <p:cBhvr>
                                        <p:cTn id="44" dur="1" fill="hold">
                                          <p:stCondLst>
                                            <p:cond delay="499"/>
                                          </p:stCondLst>
                                        </p:cTn>
                                        <p:tgtEl>
                                          <p:spTgt spid="283">
                                            <p:txEl>
                                              <p:pRg st="0" end="0"/>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xit" presetSubtype="4" fill="hold" grpId="0" nodeType="clickEffect">
                                  <p:stCondLst>
                                    <p:cond delay="0"/>
                                  </p:stCondLst>
                                  <p:childTnLst>
                                    <p:animEffect transition="out" filter="wipe(down)">
                                      <p:cBhvr>
                                        <p:cTn id="48" dur="500"/>
                                        <p:tgtEl>
                                          <p:spTgt spid="283">
                                            <p:txEl>
                                              <p:pRg st="1" end="1"/>
                                            </p:txEl>
                                          </p:spTgt>
                                        </p:tgtEl>
                                      </p:cBhvr>
                                    </p:animEffect>
                                    <p:set>
                                      <p:cBhvr>
                                        <p:cTn id="49" dur="1" fill="hold">
                                          <p:stCondLst>
                                            <p:cond delay="499"/>
                                          </p:stCondLst>
                                        </p:cTn>
                                        <p:tgtEl>
                                          <p:spTgt spid="28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1" grpId="1" animBg="1"/>
      <p:bldP spid="282" grpId="0"/>
      <p:bldP spid="282" grpId="1"/>
      <p:bldP spid="28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7"/>
          <p:cNvSpPr/>
          <p:nvPr/>
        </p:nvSpPr>
        <p:spPr>
          <a:xfrm>
            <a:off x="3040625" y="14192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3040625" y="22537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40625" y="310877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040625" y="39272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718150" y="2227325"/>
            <a:ext cx="1539300" cy="1500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p:nvPr/>
        </p:nvSpPr>
        <p:spPr>
          <a:xfrm>
            <a:off x="5867400" y="1379159"/>
            <a:ext cx="2493600" cy="7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lt1"/>
                </a:solidFill>
                <a:latin typeface="Karla"/>
                <a:ea typeface="Karla"/>
                <a:cs typeface="Karla"/>
                <a:sym typeface="Karla"/>
              </a:rPr>
              <a:t>Create clock body face hands and glass cover. Used duplicate special for accuracy. Ensured all pivots were centered</a:t>
            </a:r>
          </a:p>
        </p:txBody>
      </p:sp>
      <p:sp>
        <p:nvSpPr>
          <p:cNvPr id="974" name="Google Shape;974;p47"/>
          <p:cNvSpPr txBox="1"/>
          <p:nvPr/>
        </p:nvSpPr>
        <p:spPr>
          <a:xfrm>
            <a:off x="5867400" y="2222400"/>
            <a:ext cx="2496300" cy="70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lt1"/>
                </a:solidFill>
                <a:latin typeface="Karla"/>
                <a:ea typeface="Karla"/>
                <a:cs typeface="Karla"/>
                <a:sym typeface="Karla"/>
              </a:rPr>
              <a:t>Used </a:t>
            </a:r>
            <a:r>
              <a:rPr lang="en" sz="1100" b="1" i="1" u="sng" dirty="0">
                <a:solidFill>
                  <a:schemeClr val="lt1"/>
                </a:solidFill>
                <a:latin typeface="Karla"/>
                <a:ea typeface="Karla"/>
                <a:cs typeface="Karla"/>
                <a:sym typeface="Karla"/>
              </a:rPr>
              <a:t>“datetime”</a:t>
            </a:r>
            <a:r>
              <a:rPr lang="en" sz="1100" dirty="0">
                <a:solidFill>
                  <a:schemeClr val="lt1"/>
                </a:solidFill>
                <a:latin typeface="Karla"/>
                <a:ea typeface="Karla"/>
                <a:cs typeface="Karla"/>
                <a:sym typeface="Karla"/>
              </a:rPr>
              <a:t> to read real time. Applied </a:t>
            </a:r>
            <a:r>
              <a:rPr lang="en" sz="1100" b="1" i="1" u="sng" dirty="0">
                <a:solidFill>
                  <a:schemeClr val="lt1"/>
                </a:solidFill>
                <a:latin typeface="Karla"/>
                <a:ea typeface="Karla"/>
                <a:cs typeface="Karla"/>
                <a:sym typeface="Karla"/>
              </a:rPr>
              <a:t>“setAttr()” </a:t>
            </a:r>
            <a:r>
              <a:rPr lang="en" sz="1100" dirty="0">
                <a:solidFill>
                  <a:schemeClr val="lt1"/>
                </a:solidFill>
                <a:latin typeface="Karla"/>
                <a:ea typeface="Karla"/>
                <a:cs typeface="Karla"/>
                <a:sym typeface="Karla"/>
              </a:rPr>
              <a:t> to rotate hands dynamically. Implemented threading for continous updates.</a:t>
            </a:r>
            <a:endParaRPr sz="1100" b="1" i="1" u="sng" dirty="0">
              <a:solidFill>
                <a:schemeClr val="lt1"/>
              </a:solidFill>
              <a:latin typeface="Karla"/>
              <a:ea typeface="Karla"/>
              <a:cs typeface="Karla"/>
              <a:sym typeface="Karla"/>
            </a:endParaRPr>
          </a:p>
        </p:txBody>
      </p:sp>
      <p:sp>
        <p:nvSpPr>
          <p:cNvPr id="975" name="Google Shape;975;p47"/>
          <p:cNvSpPr txBox="1"/>
          <p:nvPr/>
        </p:nvSpPr>
        <p:spPr>
          <a:xfrm>
            <a:off x="5867400" y="3058350"/>
            <a:ext cx="2496300" cy="69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100" dirty="0">
                <a:solidFill>
                  <a:schemeClr val="lt1"/>
                </a:solidFill>
                <a:latin typeface="Karla"/>
                <a:ea typeface="Karla"/>
                <a:cs typeface="Karla"/>
                <a:sym typeface="Karla"/>
              </a:rPr>
              <a:t>Assigned plastic shaders to hands glossy shader to face transparent shader for glass. Added </a:t>
            </a:r>
            <a:r>
              <a:rPr lang="en-IN" sz="1100" dirty="0" err="1">
                <a:solidFill>
                  <a:schemeClr val="lt1"/>
                </a:solidFill>
                <a:latin typeface="Karla"/>
                <a:ea typeface="Karla"/>
                <a:cs typeface="Karla"/>
                <a:sym typeface="Karla"/>
              </a:rPr>
              <a:t>skydome</a:t>
            </a:r>
            <a:r>
              <a:rPr lang="en-IN" sz="1100" dirty="0">
                <a:solidFill>
                  <a:schemeClr val="lt1"/>
                </a:solidFill>
                <a:latin typeface="Karla"/>
                <a:ea typeface="Karla"/>
                <a:cs typeface="Karla"/>
                <a:sym typeface="Karla"/>
              </a:rPr>
              <a:t> for illumination</a:t>
            </a:r>
            <a:endParaRPr sz="1100" dirty="0">
              <a:solidFill>
                <a:schemeClr val="lt1"/>
              </a:solidFill>
              <a:latin typeface="Karla"/>
              <a:ea typeface="Karla"/>
              <a:cs typeface="Karla"/>
              <a:sym typeface="Karla"/>
            </a:endParaRPr>
          </a:p>
        </p:txBody>
      </p:sp>
      <p:sp>
        <p:nvSpPr>
          <p:cNvPr id="976" name="Google Shape;976;p47"/>
          <p:cNvSpPr txBox="1"/>
          <p:nvPr/>
        </p:nvSpPr>
        <p:spPr>
          <a:xfrm>
            <a:off x="5870551" y="3887400"/>
            <a:ext cx="2493600" cy="7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lt1"/>
                </a:solidFill>
                <a:latin typeface="Karla"/>
                <a:ea typeface="Karla"/>
                <a:cs typeface="Karla"/>
                <a:sym typeface="Karla"/>
              </a:rPr>
              <a:t>Enabeled Arnold GPU mode for fast IPR rendering.</a:t>
            </a:r>
            <a:endParaRPr sz="1100" dirty="0">
              <a:solidFill>
                <a:schemeClr val="lt1"/>
              </a:solidFill>
              <a:latin typeface="Karla"/>
              <a:ea typeface="Karla"/>
              <a:cs typeface="Karla"/>
              <a:sym typeface="Karla"/>
            </a:endParaRPr>
          </a:p>
        </p:txBody>
      </p:sp>
      <p:sp>
        <p:nvSpPr>
          <p:cNvPr id="977" name="Google Shape;977;p4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Methodology</a:t>
            </a:r>
            <a:endParaRPr dirty="0"/>
          </a:p>
        </p:txBody>
      </p:sp>
      <p:sp>
        <p:nvSpPr>
          <p:cNvPr id="978" name="Google Shape;978;p47"/>
          <p:cNvSpPr txBox="1"/>
          <p:nvPr/>
        </p:nvSpPr>
        <p:spPr>
          <a:xfrm>
            <a:off x="787460" y="3056175"/>
            <a:ext cx="14007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1"/>
              </a:solidFill>
              <a:latin typeface="Audiowide"/>
              <a:ea typeface="Audiowide"/>
              <a:cs typeface="Audiowide"/>
              <a:sym typeface="Audiowide"/>
            </a:endParaRPr>
          </a:p>
        </p:txBody>
      </p:sp>
      <p:cxnSp>
        <p:nvCxnSpPr>
          <p:cNvPr id="979" name="Google Shape;979;p47"/>
          <p:cNvCxnSpPr>
            <a:cxnSpLocks/>
            <a:endCxn id="980" idx="1"/>
          </p:cNvCxnSpPr>
          <p:nvPr/>
        </p:nvCxnSpPr>
        <p:spPr>
          <a:xfrm rot="10800000" flipH="1">
            <a:off x="2257450" y="1735250"/>
            <a:ext cx="783300" cy="12447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1" name="Google Shape;981;p47"/>
          <p:cNvCxnSpPr>
            <a:cxnSpLocks/>
            <a:endCxn id="982" idx="1"/>
          </p:cNvCxnSpPr>
          <p:nvPr/>
        </p:nvCxnSpPr>
        <p:spPr>
          <a:xfrm>
            <a:off x="2257450" y="2979950"/>
            <a:ext cx="783300" cy="12654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3" name="Google Shape;983;p47"/>
          <p:cNvCxnSpPr>
            <a:cxnSpLocks/>
            <a:endCxn id="984" idx="1"/>
          </p:cNvCxnSpPr>
          <p:nvPr/>
        </p:nvCxnSpPr>
        <p:spPr>
          <a:xfrm rot="10800000" flipH="1">
            <a:off x="2257450" y="2571950"/>
            <a:ext cx="783300" cy="4080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5" name="Google Shape;985;p47"/>
          <p:cNvCxnSpPr>
            <a:cxnSpLocks/>
            <a:endCxn id="986" idx="1"/>
          </p:cNvCxnSpPr>
          <p:nvPr/>
        </p:nvCxnSpPr>
        <p:spPr>
          <a:xfrm>
            <a:off x="2257450" y="2979950"/>
            <a:ext cx="783300" cy="428700"/>
          </a:xfrm>
          <a:prstGeom prst="bentConnector3">
            <a:avLst>
              <a:gd name="adj1" fmla="val 49993"/>
            </a:avLst>
          </a:prstGeom>
          <a:noFill/>
          <a:ln w="9525" cap="flat" cmpd="sng">
            <a:solidFill>
              <a:schemeClr val="lt1"/>
            </a:solidFill>
            <a:prstDash val="solid"/>
            <a:round/>
            <a:headEnd type="none" w="med" len="med"/>
            <a:tailEnd type="none" w="med" len="med"/>
          </a:ln>
        </p:spPr>
      </p:cxnSp>
      <p:sp>
        <p:nvSpPr>
          <p:cNvPr id="980" name="Google Shape;980;p47"/>
          <p:cNvSpPr txBox="1"/>
          <p:nvPr/>
        </p:nvSpPr>
        <p:spPr>
          <a:xfrm>
            <a:off x="3040636" y="1455754"/>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1"/>
                </a:solidFill>
                <a:latin typeface="Audiowide"/>
                <a:ea typeface="Audiowide"/>
                <a:cs typeface="Audiowide"/>
                <a:sym typeface="Audiowide"/>
              </a:rPr>
              <a:t>Modeling Phase</a:t>
            </a:r>
            <a:endParaRPr sz="2000" dirty="0">
              <a:solidFill>
                <a:schemeClr val="accent1"/>
              </a:solidFill>
              <a:latin typeface="Audiowide"/>
              <a:ea typeface="Audiowide"/>
              <a:cs typeface="Audiowide"/>
              <a:sym typeface="Audiowide"/>
            </a:endParaRPr>
          </a:p>
        </p:txBody>
      </p:sp>
      <p:sp>
        <p:nvSpPr>
          <p:cNvPr id="984" name="Google Shape;984;p47"/>
          <p:cNvSpPr txBox="1"/>
          <p:nvPr/>
        </p:nvSpPr>
        <p:spPr>
          <a:xfrm>
            <a:off x="3040636" y="2292503"/>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1"/>
                </a:solidFill>
                <a:latin typeface="Audiowide"/>
                <a:ea typeface="Audiowide"/>
                <a:cs typeface="Audiowide"/>
                <a:sym typeface="Audiowide"/>
              </a:rPr>
              <a:t>Python Automation</a:t>
            </a:r>
            <a:endParaRPr sz="2000" dirty="0">
              <a:solidFill>
                <a:schemeClr val="accent1"/>
              </a:solidFill>
              <a:latin typeface="Audiowide"/>
              <a:ea typeface="Audiowide"/>
              <a:cs typeface="Audiowide"/>
              <a:sym typeface="Audiowide"/>
            </a:endParaRPr>
          </a:p>
        </p:txBody>
      </p:sp>
      <p:sp>
        <p:nvSpPr>
          <p:cNvPr id="986" name="Google Shape;986;p47"/>
          <p:cNvSpPr txBox="1"/>
          <p:nvPr/>
        </p:nvSpPr>
        <p:spPr>
          <a:xfrm>
            <a:off x="3040636" y="3129251"/>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1"/>
                </a:solidFill>
                <a:latin typeface="Audiowide"/>
                <a:ea typeface="Audiowide"/>
                <a:cs typeface="Audiowide"/>
                <a:sym typeface="Audiowide"/>
              </a:rPr>
              <a:t>Shading &amp; Lighting</a:t>
            </a:r>
            <a:endParaRPr sz="2000" dirty="0">
              <a:solidFill>
                <a:schemeClr val="accent1"/>
              </a:solidFill>
              <a:latin typeface="Audiowide"/>
              <a:ea typeface="Audiowide"/>
              <a:cs typeface="Audiowide"/>
              <a:sym typeface="Audiowide"/>
            </a:endParaRPr>
          </a:p>
        </p:txBody>
      </p:sp>
      <p:sp>
        <p:nvSpPr>
          <p:cNvPr id="982" name="Google Shape;982;p47"/>
          <p:cNvSpPr txBox="1"/>
          <p:nvPr/>
        </p:nvSpPr>
        <p:spPr>
          <a:xfrm>
            <a:off x="3040636" y="3966000"/>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1"/>
                </a:solidFill>
                <a:latin typeface="Audiowide"/>
                <a:ea typeface="Audiowide"/>
                <a:cs typeface="Audiowide"/>
                <a:sym typeface="Audiowide"/>
              </a:rPr>
              <a:t>Rendering</a:t>
            </a:r>
            <a:endParaRPr sz="2000" dirty="0">
              <a:solidFill>
                <a:schemeClr val="accent1"/>
              </a:solidFill>
              <a:latin typeface="Audiowide"/>
              <a:ea typeface="Audiowide"/>
              <a:cs typeface="Audiowide"/>
              <a:sym typeface="Audiowide"/>
            </a:endParaRPr>
          </a:p>
        </p:txBody>
      </p:sp>
      <p:cxnSp>
        <p:nvCxnSpPr>
          <p:cNvPr id="987" name="Google Shape;987;p47"/>
          <p:cNvCxnSpPr>
            <a:stCxn id="980" idx="3"/>
            <a:endCxn id="973" idx="1"/>
          </p:cNvCxnSpPr>
          <p:nvPr/>
        </p:nvCxnSpPr>
        <p:spPr>
          <a:xfrm>
            <a:off x="5715136" y="1735204"/>
            <a:ext cx="152264" cy="2005"/>
          </a:xfrm>
          <a:prstGeom prst="straightConnector1">
            <a:avLst/>
          </a:prstGeom>
          <a:noFill/>
          <a:ln w="9525" cap="flat" cmpd="sng">
            <a:solidFill>
              <a:schemeClr val="lt1"/>
            </a:solidFill>
            <a:prstDash val="solid"/>
            <a:round/>
            <a:headEnd type="none" w="med" len="med"/>
            <a:tailEnd type="none" w="med" len="med"/>
          </a:ln>
        </p:spPr>
      </p:cxnSp>
      <p:cxnSp>
        <p:nvCxnSpPr>
          <p:cNvPr id="988" name="Google Shape;988;p47"/>
          <p:cNvCxnSpPr>
            <a:stCxn id="984" idx="3"/>
            <a:endCxn id="974" idx="1"/>
          </p:cNvCxnSpPr>
          <p:nvPr/>
        </p:nvCxnSpPr>
        <p:spPr>
          <a:xfrm>
            <a:off x="5715136" y="2571953"/>
            <a:ext cx="152264" cy="3847"/>
          </a:xfrm>
          <a:prstGeom prst="straightConnector1">
            <a:avLst/>
          </a:prstGeom>
          <a:noFill/>
          <a:ln w="9525" cap="flat" cmpd="sng">
            <a:solidFill>
              <a:schemeClr val="lt1"/>
            </a:solidFill>
            <a:prstDash val="solid"/>
            <a:round/>
            <a:headEnd type="none" w="med" len="med"/>
            <a:tailEnd type="none" w="med" len="med"/>
          </a:ln>
        </p:spPr>
      </p:cxnSp>
      <p:cxnSp>
        <p:nvCxnSpPr>
          <p:cNvPr id="989" name="Google Shape;989;p47"/>
          <p:cNvCxnSpPr>
            <a:stCxn id="986" idx="3"/>
            <a:endCxn id="975" idx="1"/>
          </p:cNvCxnSpPr>
          <p:nvPr/>
        </p:nvCxnSpPr>
        <p:spPr>
          <a:xfrm flipV="1">
            <a:off x="5715136" y="3408300"/>
            <a:ext cx="152264" cy="401"/>
          </a:xfrm>
          <a:prstGeom prst="straightConnector1">
            <a:avLst/>
          </a:prstGeom>
          <a:noFill/>
          <a:ln w="9525" cap="flat" cmpd="sng">
            <a:solidFill>
              <a:schemeClr val="lt1"/>
            </a:solidFill>
            <a:prstDash val="solid"/>
            <a:round/>
            <a:headEnd type="none" w="med" len="med"/>
            <a:tailEnd type="none" w="med" len="med"/>
          </a:ln>
        </p:spPr>
      </p:cxnSp>
      <p:cxnSp>
        <p:nvCxnSpPr>
          <p:cNvPr id="990" name="Google Shape;990;p47"/>
          <p:cNvCxnSpPr>
            <a:stCxn id="982" idx="3"/>
            <a:endCxn id="976" idx="1"/>
          </p:cNvCxnSpPr>
          <p:nvPr/>
        </p:nvCxnSpPr>
        <p:spPr>
          <a:xfrm>
            <a:off x="5715136" y="4245450"/>
            <a:ext cx="155415" cy="0"/>
          </a:xfrm>
          <a:prstGeom prst="straightConnector1">
            <a:avLst/>
          </a:prstGeom>
          <a:noFill/>
          <a:ln w="9525" cap="flat" cmpd="sng">
            <a:solidFill>
              <a:schemeClr val="lt1"/>
            </a:solidFill>
            <a:prstDash val="solid"/>
            <a:round/>
            <a:headEnd type="none" w="med" len="med"/>
            <a:tailEnd type="none" w="med" len="med"/>
          </a:ln>
        </p:spPr>
      </p:cxnSp>
      <p:grpSp>
        <p:nvGrpSpPr>
          <p:cNvPr id="991" name="Google Shape;991;p47"/>
          <p:cNvGrpSpPr/>
          <p:nvPr/>
        </p:nvGrpSpPr>
        <p:grpSpPr>
          <a:xfrm>
            <a:off x="1248059" y="2534672"/>
            <a:ext cx="479485" cy="478193"/>
            <a:chOff x="1310075" y="3253275"/>
            <a:chExt cx="296950" cy="296150"/>
          </a:xfrm>
        </p:grpSpPr>
        <p:sp>
          <p:nvSpPr>
            <p:cNvPr id="992" name="Google Shape;992;p4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713219" y="49836"/>
            <a:ext cx="767910" cy="714388"/>
            <a:chOff x="827350" y="3629733"/>
            <a:chExt cx="1431600" cy="1332067"/>
          </a:xfrm>
        </p:grpSpPr>
        <p:sp>
          <p:nvSpPr>
            <p:cNvPr id="1003" name="Google Shape;1003;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275877" y="625181"/>
            <a:ext cx="437354" cy="406680"/>
            <a:chOff x="827350" y="3629733"/>
            <a:chExt cx="1431600" cy="1332067"/>
          </a:xfrm>
        </p:grpSpPr>
        <p:sp>
          <p:nvSpPr>
            <p:cNvPr id="1007" name="Google Shape;1007;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91"/>
                                        </p:tgtEl>
                                        <p:attrNameLst>
                                          <p:attrName>style.visibility</p:attrName>
                                        </p:attrNameLst>
                                      </p:cBhvr>
                                      <p:to>
                                        <p:strVal val="visible"/>
                                      </p:to>
                                    </p:set>
                                    <p:animEffect transition="in" filter="barn(inVertical)">
                                      <p:cBhvr>
                                        <p:cTn id="7" dur="500"/>
                                        <p:tgtEl>
                                          <p:spTgt spid="99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71"/>
                                        </p:tgtEl>
                                        <p:attrNameLst>
                                          <p:attrName>style.visibility</p:attrName>
                                        </p:attrNameLst>
                                      </p:cBhvr>
                                      <p:to>
                                        <p:strVal val="visible"/>
                                      </p:to>
                                    </p:set>
                                    <p:animEffect transition="in" filter="barn(inVertical)">
                                      <p:cBhvr>
                                        <p:cTn id="10" dur="500"/>
                                        <p:tgtEl>
                                          <p:spTgt spid="97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79"/>
                                        </p:tgtEl>
                                        <p:attrNameLst>
                                          <p:attrName>style.visibility</p:attrName>
                                        </p:attrNameLst>
                                      </p:cBhvr>
                                      <p:to>
                                        <p:strVal val="visible"/>
                                      </p:to>
                                    </p:set>
                                    <p:animEffect transition="in" filter="wipe(down)">
                                      <p:cBhvr>
                                        <p:cTn id="15" dur="500"/>
                                        <p:tgtEl>
                                          <p:spTgt spid="979"/>
                                        </p:tgtEl>
                                      </p:cBhvr>
                                    </p:animEffect>
                                  </p:childTnLst>
                                </p:cTn>
                              </p:par>
                              <p:par>
                                <p:cTn id="16" presetID="22" presetClass="entr" presetSubtype="4" fill="hold" nodeType="withEffect">
                                  <p:stCondLst>
                                    <p:cond delay="0"/>
                                  </p:stCondLst>
                                  <p:childTnLst>
                                    <p:set>
                                      <p:cBhvr>
                                        <p:cTn id="17" dur="1" fill="hold">
                                          <p:stCondLst>
                                            <p:cond delay="0"/>
                                          </p:stCondLst>
                                        </p:cTn>
                                        <p:tgtEl>
                                          <p:spTgt spid="985"/>
                                        </p:tgtEl>
                                        <p:attrNameLst>
                                          <p:attrName>style.visibility</p:attrName>
                                        </p:attrNameLst>
                                      </p:cBhvr>
                                      <p:to>
                                        <p:strVal val="visible"/>
                                      </p:to>
                                    </p:set>
                                    <p:animEffect transition="in" filter="wipe(down)">
                                      <p:cBhvr>
                                        <p:cTn id="18" dur="500"/>
                                        <p:tgtEl>
                                          <p:spTgt spid="985"/>
                                        </p:tgtEl>
                                      </p:cBhvr>
                                    </p:animEffect>
                                  </p:childTnLst>
                                </p:cTn>
                              </p:par>
                              <p:par>
                                <p:cTn id="19" presetID="22" presetClass="entr" presetSubtype="4" fill="hold" nodeType="withEffect">
                                  <p:stCondLst>
                                    <p:cond delay="0"/>
                                  </p:stCondLst>
                                  <p:childTnLst>
                                    <p:set>
                                      <p:cBhvr>
                                        <p:cTn id="20" dur="1" fill="hold">
                                          <p:stCondLst>
                                            <p:cond delay="0"/>
                                          </p:stCondLst>
                                        </p:cTn>
                                        <p:tgtEl>
                                          <p:spTgt spid="981"/>
                                        </p:tgtEl>
                                        <p:attrNameLst>
                                          <p:attrName>style.visibility</p:attrName>
                                        </p:attrNameLst>
                                      </p:cBhvr>
                                      <p:to>
                                        <p:strVal val="visible"/>
                                      </p:to>
                                    </p:set>
                                    <p:animEffect transition="in" filter="wipe(down)">
                                      <p:cBhvr>
                                        <p:cTn id="21" dur="500"/>
                                        <p:tgtEl>
                                          <p:spTgt spid="981"/>
                                        </p:tgtEl>
                                      </p:cBhvr>
                                    </p:animEffect>
                                  </p:childTnLst>
                                </p:cTn>
                              </p:par>
                              <p:par>
                                <p:cTn id="22" presetID="22" presetClass="entr" presetSubtype="4" fill="hold" nodeType="withEffect">
                                  <p:stCondLst>
                                    <p:cond delay="0"/>
                                  </p:stCondLst>
                                  <p:childTnLst>
                                    <p:set>
                                      <p:cBhvr>
                                        <p:cTn id="23" dur="1" fill="hold">
                                          <p:stCondLst>
                                            <p:cond delay="0"/>
                                          </p:stCondLst>
                                        </p:cTn>
                                        <p:tgtEl>
                                          <p:spTgt spid="983"/>
                                        </p:tgtEl>
                                        <p:attrNameLst>
                                          <p:attrName>style.visibility</p:attrName>
                                        </p:attrNameLst>
                                      </p:cBhvr>
                                      <p:to>
                                        <p:strVal val="visible"/>
                                      </p:to>
                                    </p:set>
                                    <p:animEffect transition="in" filter="wipe(down)">
                                      <p:cBhvr>
                                        <p:cTn id="24" dur="500"/>
                                        <p:tgtEl>
                                          <p:spTgt spid="98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80"/>
                                        </p:tgtEl>
                                        <p:attrNameLst>
                                          <p:attrName>style.visibility</p:attrName>
                                        </p:attrNameLst>
                                      </p:cBhvr>
                                      <p:to>
                                        <p:strVal val="visible"/>
                                      </p:to>
                                    </p:set>
                                    <p:animEffect transition="in" filter="wipe(down)">
                                      <p:cBhvr>
                                        <p:cTn id="27" dur="500"/>
                                        <p:tgtEl>
                                          <p:spTgt spid="98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67"/>
                                        </p:tgtEl>
                                        <p:attrNameLst>
                                          <p:attrName>style.visibility</p:attrName>
                                        </p:attrNameLst>
                                      </p:cBhvr>
                                      <p:to>
                                        <p:strVal val="visible"/>
                                      </p:to>
                                    </p:set>
                                    <p:animEffect transition="in" filter="wipe(down)">
                                      <p:cBhvr>
                                        <p:cTn id="30" dur="500"/>
                                        <p:tgtEl>
                                          <p:spTgt spid="96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84"/>
                                        </p:tgtEl>
                                        <p:attrNameLst>
                                          <p:attrName>style.visibility</p:attrName>
                                        </p:attrNameLst>
                                      </p:cBhvr>
                                      <p:to>
                                        <p:strVal val="visible"/>
                                      </p:to>
                                    </p:set>
                                    <p:animEffect transition="in" filter="wipe(down)">
                                      <p:cBhvr>
                                        <p:cTn id="33" dur="500"/>
                                        <p:tgtEl>
                                          <p:spTgt spid="98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986"/>
                                        </p:tgtEl>
                                        <p:attrNameLst>
                                          <p:attrName>style.visibility</p:attrName>
                                        </p:attrNameLst>
                                      </p:cBhvr>
                                      <p:to>
                                        <p:strVal val="visible"/>
                                      </p:to>
                                    </p:set>
                                    <p:animEffect transition="in" filter="wipe(down)">
                                      <p:cBhvr>
                                        <p:cTn id="36" dur="500"/>
                                        <p:tgtEl>
                                          <p:spTgt spid="98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82"/>
                                        </p:tgtEl>
                                        <p:attrNameLst>
                                          <p:attrName>style.visibility</p:attrName>
                                        </p:attrNameLst>
                                      </p:cBhvr>
                                      <p:to>
                                        <p:strVal val="visible"/>
                                      </p:to>
                                    </p:set>
                                    <p:animEffect transition="in" filter="wipe(down)">
                                      <p:cBhvr>
                                        <p:cTn id="39" dur="500"/>
                                        <p:tgtEl>
                                          <p:spTgt spid="98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973"/>
                                        </p:tgtEl>
                                        <p:attrNameLst>
                                          <p:attrName>style.visibility</p:attrName>
                                        </p:attrNameLst>
                                      </p:cBhvr>
                                      <p:to>
                                        <p:strVal val="visible"/>
                                      </p:to>
                                    </p:set>
                                    <p:animEffect transition="in" filter="wipe(down)">
                                      <p:cBhvr>
                                        <p:cTn id="42" dur="500"/>
                                        <p:tgtEl>
                                          <p:spTgt spid="97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75"/>
                                        </p:tgtEl>
                                        <p:attrNameLst>
                                          <p:attrName>style.visibility</p:attrName>
                                        </p:attrNameLst>
                                      </p:cBhvr>
                                      <p:to>
                                        <p:strVal val="visible"/>
                                      </p:to>
                                    </p:set>
                                    <p:animEffect transition="in" filter="wipe(down)">
                                      <p:cBhvr>
                                        <p:cTn id="45" dur="500"/>
                                        <p:tgtEl>
                                          <p:spTgt spid="97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74"/>
                                        </p:tgtEl>
                                        <p:attrNameLst>
                                          <p:attrName>style.visibility</p:attrName>
                                        </p:attrNameLst>
                                      </p:cBhvr>
                                      <p:to>
                                        <p:strVal val="visible"/>
                                      </p:to>
                                    </p:set>
                                    <p:animEffect transition="in" filter="wipe(down)">
                                      <p:cBhvr>
                                        <p:cTn id="48" dur="500"/>
                                        <p:tgtEl>
                                          <p:spTgt spid="974"/>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76"/>
                                        </p:tgtEl>
                                        <p:attrNameLst>
                                          <p:attrName>style.visibility</p:attrName>
                                        </p:attrNameLst>
                                      </p:cBhvr>
                                      <p:to>
                                        <p:strVal val="visible"/>
                                      </p:to>
                                    </p:set>
                                    <p:animEffect transition="in" filter="wipe(down)">
                                      <p:cBhvr>
                                        <p:cTn id="51" dur="500"/>
                                        <p:tgtEl>
                                          <p:spTgt spid="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 grpId="0" animBg="1"/>
      <p:bldP spid="971" grpId="0" animBg="1"/>
      <p:bldP spid="973" grpId="0" animBg="1"/>
      <p:bldP spid="974" grpId="0" animBg="1"/>
      <p:bldP spid="975" grpId="0" animBg="1"/>
      <p:bldP spid="976" grpId="0" animBg="1"/>
      <p:bldP spid="980" grpId="0"/>
      <p:bldP spid="984" grpId="0"/>
      <p:bldP spid="986" grpId="0"/>
      <p:bldP spid="9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280059-5FBF-55A0-FB01-25A67CFF2E48}"/>
              </a:ext>
            </a:extLst>
          </p:cNvPr>
          <p:cNvPicPr>
            <a:picLocks noChangeAspect="1"/>
          </p:cNvPicPr>
          <p:nvPr/>
        </p:nvPicPr>
        <p:blipFill>
          <a:blip r:embed="rId2"/>
          <a:stretch>
            <a:fillRect/>
          </a:stretch>
        </p:blipFill>
        <p:spPr>
          <a:xfrm>
            <a:off x="2401294" y="331719"/>
            <a:ext cx="4341412" cy="44800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iblet"/>
            <a:contourClr>
              <a:srgbClr val="969696"/>
            </a:contourClr>
          </a:sp3d>
        </p:spPr>
      </p:pic>
    </p:spTree>
    <p:extLst>
      <p:ext uri="{BB962C8B-B14F-4D97-AF65-F5344CB8AC3E}">
        <p14:creationId xmlns:p14="http://schemas.microsoft.com/office/powerpoint/2010/main" val="19725830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4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&amp; development</a:t>
            </a:r>
            <a:endParaRPr/>
          </a:p>
        </p:txBody>
      </p:sp>
      <p:sp>
        <p:nvSpPr>
          <p:cNvPr id="1114" name="Google Shape;1114;p49"/>
          <p:cNvSpPr txBox="1">
            <a:spLocks noGrp="1"/>
          </p:cNvSpPr>
          <p:nvPr>
            <p:ph type="subTitle" idx="3"/>
          </p:nvPr>
        </p:nvSpPr>
        <p:spPr>
          <a:xfrm>
            <a:off x="503024" y="1245948"/>
            <a:ext cx="2846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sz="1800" dirty="0"/>
              <a:t>Rotatioin Behaviour</a:t>
            </a:r>
            <a:endParaRPr sz="1800" dirty="0"/>
          </a:p>
        </p:txBody>
      </p:sp>
      <p:sp>
        <p:nvSpPr>
          <p:cNvPr id="1116" name="Google Shape;1116;p49"/>
          <p:cNvSpPr txBox="1">
            <a:spLocks noGrp="1"/>
          </p:cNvSpPr>
          <p:nvPr>
            <p:ph type="subTitle" idx="1"/>
          </p:nvPr>
        </p:nvSpPr>
        <p:spPr>
          <a:xfrm>
            <a:off x="636263" y="1632894"/>
            <a:ext cx="2846700" cy="953367"/>
          </a:xfrm>
          <a:prstGeom prst="rect">
            <a:avLst/>
          </a:prstGeom>
        </p:spPr>
        <p:txBody>
          <a:bodyPr spcFirstLastPara="1" wrap="square" lIns="182875" tIns="91425" rIns="182875" bIns="91425" anchor="t" anchorCtr="0">
            <a:noAutofit/>
          </a:bodyPr>
          <a:lstStyle/>
          <a:p>
            <a:pPr marL="0" lvl="0" indent="0" algn="ctr" rtl="0">
              <a:spcBef>
                <a:spcPts val="0"/>
              </a:spcBef>
              <a:spcAft>
                <a:spcPts val="0"/>
              </a:spcAft>
              <a:buNone/>
            </a:pPr>
            <a:r>
              <a:rPr lang="en-US" sz="1200" dirty="0"/>
              <a:t>The second hand moves at 6* per second. The minute hand smoothly rotates at 6* per minute + small motion every sec. The hour hand precisely rotates 0.5* per sec.</a:t>
            </a:r>
          </a:p>
        </p:txBody>
      </p:sp>
      <p:grpSp>
        <p:nvGrpSpPr>
          <p:cNvPr id="1120" name="Google Shape;1120;p49"/>
          <p:cNvGrpSpPr/>
          <p:nvPr/>
        </p:nvGrpSpPr>
        <p:grpSpPr>
          <a:xfrm rot="10800000">
            <a:off x="216507" y="209546"/>
            <a:ext cx="288601" cy="1096693"/>
            <a:chOff x="1006700" y="2603975"/>
            <a:chExt cx="55450" cy="210700"/>
          </a:xfrm>
        </p:grpSpPr>
        <p:sp>
          <p:nvSpPr>
            <p:cNvPr id="1121" name="Google Shape;1121;p4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9"/>
          <p:cNvGrpSpPr/>
          <p:nvPr/>
        </p:nvGrpSpPr>
        <p:grpSpPr>
          <a:xfrm>
            <a:off x="7945840" y="4143668"/>
            <a:ext cx="752163" cy="699602"/>
            <a:chOff x="827350" y="3629733"/>
            <a:chExt cx="1431600" cy="1332067"/>
          </a:xfrm>
        </p:grpSpPr>
        <p:sp>
          <p:nvSpPr>
            <p:cNvPr id="1128" name="Google Shape;1128;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9"/>
          <p:cNvGrpSpPr/>
          <p:nvPr/>
        </p:nvGrpSpPr>
        <p:grpSpPr>
          <a:xfrm>
            <a:off x="8213740" y="3368870"/>
            <a:ext cx="405716" cy="377375"/>
            <a:chOff x="827350" y="3629733"/>
            <a:chExt cx="1431600" cy="1332067"/>
          </a:xfrm>
        </p:grpSpPr>
        <p:sp>
          <p:nvSpPr>
            <p:cNvPr id="1132" name="Google Shape;1132;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684612" y="3842667"/>
            <a:ext cx="348738" cy="324358"/>
            <a:chOff x="827350" y="3629733"/>
            <a:chExt cx="1431600" cy="1332067"/>
          </a:xfrm>
        </p:grpSpPr>
        <p:sp>
          <p:nvSpPr>
            <p:cNvPr id="1136" name="Google Shape;1136;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114;p49">
            <a:extLst>
              <a:ext uri="{FF2B5EF4-FFF2-40B4-BE49-F238E27FC236}">
                <a16:creationId xmlns:a16="http://schemas.microsoft.com/office/drawing/2014/main" id="{CD352435-9059-021B-1FEB-18686D6E78B8}"/>
              </a:ext>
            </a:extLst>
          </p:cNvPr>
          <p:cNvSpPr txBox="1">
            <a:spLocks/>
          </p:cNvSpPr>
          <p:nvPr/>
        </p:nvSpPr>
        <p:spPr>
          <a:xfrm>
            <a:off x="5661037" y="1317430"/>
            <a:ext cx="28467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000"/>
              <a:buFont typeface="Karla"/>
              <a:buNone/>
              <a:defRPr sz="2000" b="0" i="0" u="none" strike="noStrike" cap="none">
                <a:solidFill>
                  <a:schemeClr val="accent1"/>
                </a:solidFill>
                <a:latin typeface="Audiowide"/>
                <a:ea typeface="Audiowide"/>
                <a:cs typeface="Audiowide"/>
                <a:sym typeface="Audiowide"/>
              </a:defRPr>
            </a:lvl1pPr>
            <a:lvl2pPr marL="914400" marR="0" lvl="1"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2pPr>
            <a:lvl3pPr marL="1371600" marR="0" lvl="2"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3pPr>
            <a:lvl4pPr marL="1828800" marR="0" lvl="3"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4pPr>
            <a:lvl5pPr marL="2286000" marR="0" lvl="4"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5pPr>
            <a:lvl6pPr marL="2743200" marR="0" lvl="5"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6pPr>
            <a:lvl7pPr marL="3200400" marR="0" lvl="6"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7pPr>
            <a:lvl8pPr marL="3657600" marR="0" lvl="7"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8pPr>
            <a:lvl9pPr marL="4114800" marR="0" lvl="8"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9pPr>
          </a:lstStyle>
          <a:p>
            <a:pPr marL="0" indent="0">
              <a:spcAft>
                <a:spcPts val="1200"/>
              </a:spcAft>
            </a:pPr>
            <a:r>
              <a:rPr lang="en-IN" sz="1800" dirty="0"/>
              <a:t>Pivot and Axis issue</a:t>
            </a:r>
          </a:p>
        </p:txBody>
      </p:sp>
      <p:sp>
        <p:nvSpPr>
          <p:cNvPr id="7" name="Google Shape;1116;p49">
            <a:extLst>
              <a:ext uri="{FF2B5EF4-FFF2-40B4-BE49-F238E27FC236}">
                <a16:creationId xmlns:a16="http://schemas.microsoft.com/office/drawing/2014/main" id="{D25BE719-6ADE-6743-9123-D4E4C3E667D0}"/>
              </a:ext>
            </a:extLst>
          </p:cNvPr>
          <p:cNvSpPr txBox="1">
            <a:spLocks/>
          </p:cNvSpPr>
          <p:nvPr/>
        </p:nvSpPr>
        <p:spPr>
          <a:xfrm>
            <a:off x="5586633" y="1619952"/>
            <a:ext cx="2846700" cy="1116688"/>
          </a:xfrm>
          <a:prstGeom prst="rect">
            <a:avLst/>
          </a:prstGeom>
          <a:noFill/>
          <a:ln>
            <a:noFill/>
          </a:ln>
        </p:spPr>
        <p:txBody>
          <a:bodyPr spcFirstLastPara="1" wrap="square" lIns="182875" tIns="91425" rIns="18287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L="914400" marR="0" lvl="1"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L="1371600" marR="0" lvl="2"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L="1828800" marR="0" lvl="3"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L="2286000" marR="0" lvl="4"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L="2743200" marR="0" lvl="5"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L="3200400" marR="0" lvl="6"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L="3657600" marR="0" lvl="7"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L="4114800" marR="0" lvl="8"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pPr marL="0" indent="0"/>
            <a:r>
              <a:rPr lang="en-US" sz="1200" dirty="0"/>
              <a:t>Misalignment caused incorrect angles. Freez transform + manual rotation is corrected</a:t>
            </a:r>
          </a:p>
        </p:txBody>
      </p:sp>
      <p:sp>
        <p:nvSpPr>
          <p:cNvPr id="12" name="Google Shape;1114;p49">
            <a:extLst>
              <a:ext uri="{FF2B5EF4-FFF2-40B4-BE49-F238E27FC236}">
                <a16:creationId xmlns:a16="http://schemas.microsoft.com/office/drawing/2014/main" id="{80C7D671-CFA7-2FA6-4CC9-4976A9136729}"/>
              </a:ext>
            </a:extLst>
          </p:cNvPr>
          <p:cNvSpPr txBox="1">
            <a:spLocks/>
          </p:cNvSpPr>
          <p:nvPr/>
        </p:nvSpPr>
        <p:spPr>
          <a:xfrm>
            <a:off x="636263" y="3277519"/>
            <a:ext cx="28467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000"/>
              <a:buFont typeface="Karla"/>
              <a:buNone/>
              <a:defRPr sz="2000" b="0" i="0" u="none" strike="noStrike" cap="none">
                <a:solidFill>
                  <a:schemeClr val="accent1"/>
                </a:solidFill>
                <a:latin typeface="Audiowide"/>
                <a:ea typeface="Audiowide"/>
                <a:cs typeface="Audiowide"/>
                <a:sym typeface="Audiowide"/>
              </a:defRPr>
            </a:lvl1pPr>
            <a:lvl2pPr marL="914400" marR="0" lvl="1"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2pPr>
            <a:lvl3pPr marL="1371600" marR="0" lvl="2"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3pPr>
            <a:lvl4pPr marL="1828800" marR="0" lvl="3"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4pPr>
            <a:lvl5pPr marL="2286000" marR="0" lvl="4"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5pPr>
            <a:lvl6pPr marL="2743200" marR="0" lvl="5"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6pPr>
            <a:lvl7pPr marL="3200400" marR="0" lvl="6"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7pPr>
            <a:lvl8pPr marL="3657600" marR="0" lvl="7"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8pPr>
            <a:lvl9pPr marL="4114800" marR="0" lvl="8"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9pPr>
          </a:lstStyle>
          <a:p>
            <a:pPr marL="0" indent="0">
              <a:spcAft>
                <a:spcPts val="1200"/>
              </a:spcAft>
            </a:pPr>
            <a:r>
              <a:rPr lang="en-IN" sz="1800" dirty="0"/>
              <a:t>Script Stability</a:t>
            </a:r>
          </a:p>
        </p:txBody>
      </p:sp>
      <p:sp>
        <p:nvSpPr>
          <p:cNvPr id="13" name="Google Shape;1116;p49">
            <a:extLst>
              <a:ext uri="{FF2B5EF4-FFF2-40B4-BE49-F238E27FC236}">
                <a16:creationId xmlns:a16="http://schemas.microsoft.com/office/drawing/2014/main" id="{F7A8E89A-BE43-47B6-0634-4F6C96D50167}"/>
              </a:ext>
            </a:extLst>
          </p:cNvPr>
          <p:cNvSpPr txBox="1">
            <a:spLocks/>
          </p:cNvSpPr>
          <p:nvPr/>
        </p:nvSpPr>
        <p:spPr>
          <a:xfrm>
            <a:off x="5614654" y="3499657"/>
            <a:ext cx="2846700" cy="1116688"/>
          </a:xfrm>
          <a:prstGeom prst="rect">
            <a:avLst/>
          </a:prstGeom>
          <a:noFill/>
          <a:ln>
            <a:noFill/>
          </a:ln>
        </p:spPr>
        <p:txBody>
          <a:bodyPr spcFirstLastPara="1" wrap="square" lIns="182875" tIns="91425" rIns="18287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L="914400" marR="0" lvl="1"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L="1371600" marR="0" lvl="2"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L="1828800" marR="0" lvl="3"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L="2286000" marR="0" lvl="4"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L="2743200" marR="0" lvl="5"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L="3200400" marR="0" lvl="6"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L="3657600" marR="0" lvl="7"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L="4114800" marR="0" lvl="8"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pPr marL="0" indent="0"/>
            <a:r>
              <a:rPr lang="en-US" sz="1200" dirty="0"/>
              <a:t>Glass required higher ray depth to avoid dark or missing areas. Skydome lighting improved reflections significantly</a:t>
            </a:r>
          </a:p>
        </p:txBody>
      </p:sp>
      <p:sp>
        <p:nvSpPr>
          <p:cNvPr id="14" name="Google Shape;1116;p49">
            <a:extLst>
              <a:ext uri="{FF2B5EF4-FFF2-40B4-BE49-F238E27FC236}">
                <a16:creationId xmlns:a16="http://schemas.microsoft.com/office/drawing/2014/main" id="{9215387F-4CCB-999B-74F0-08D539EE2635}"/>
              </a:ext>
            </a:extLst>
          </p:cNvPr>
          <p:cNvSpPr txBox="1">
            <a:spLocks/>
          </p:cNvSpPr>
          <p:nvPr/>
        </p:nvSpPr>
        <p:spPr>
          <a:xfrm>
            <a:off x="564594" y="3635035"/>
            <a:ext cx="2846700" cy="1116688"/>
          </a:xfrm>
          <a:prstGeom prst="rect">
            <a:avLst/>
          </a:prstGeom>
          <a:noFill/>
          <a:ln>
            <a:noFill/>
          </a:ln>
        </p:spPr>
        <p:txBody>
          <a:bodyPr spcFirstLastPara="1" wrap="square" lIns="182875" tIns="91425" rIns="18287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L="914400" marR="0" lvl="1"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L="1371600" marR="0" lvl="2"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L="1828800" marR="0" lvl="3"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L="2286000" marR="0" lvl="4"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L="2743200" marR="0" lvl="5"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L="3200400" marR="0" lvl="6"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L="3657600" marR="0" lvl="7"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L="4114800" marR="0" lvl="8" indent="-317500" algn="ctr"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pPr marL="0" indent="0"/>
            <a:r>
              <a:rPr lang="en-US" sz="1200" dirty="0"/>
              <a:t>The use of threading kept Maya responsive. </a:t>
            </a:r>
            <a:r>
              <a:rPr lang="en-US" sz="1200" b="1" i="1" u="sng" dirty="0" err="1"/>
              <a:t>evalDeferred</a:t>
            </a:r>
            <a:r>
              <a:rPr lang="en-US" sz="1200" b="1" i="1" u="sng" dirty="0"/>
              <a:t>() </a:t>
            </a:r>
            <a:r>
              <a:rPr lang="en-US" sz="1200" dirty="0"/>
              <a:t>prevented UI blocking</a:t>
            </a:r>
          </a:p>
        </p:txBody>
      </p:sp>
      <p:sp>
        <p:nvSpPr>
          <p:cNvPr id="15" name="Google Shape;1114;p49">
            <a:extLst>
              <a:ext uri="{FF2B5EF4-FFF2-40B4-BE49-F238E27FC236}">
                <a16:creationId xmlns:a16="http://schemas.microsoft.com/office/drawing/2014/main" id="{CF0EA8C5-F583-C528-B2A6-FBF63CCE77F9}"/>
              </a:ext>
            </a:extLst>
          </p:cNvPr>
          <p:cNvSpPr txBox="1">
            <a:spLocks/>
          </p:cNvSpPr>
          <p:nvPr/>
        </p:nvSpPr>
        <p:spPr>
          <a:xfrm>
            <a:off x="5567978" y="3242725"/>
            <a:ext cx="3011428"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000"/>
              <a:buFont typeface="Karla"/>
              <a:buNone/>
              <a:defRPr sz="2000" b="0" i="0" u="none" strike="noStrike" cap="none">
                <a:solidFill>
                  <a:schemeClr val="accent1"/>
                </a:solidFill>
                <a:latin typeface="Audiowide"/>
                <a:ea typeface="Audiowide"/>
                <a:cs typeface="Audiowide"/>
                <a:sym typeface="Audiowide"/>
              </a:defRPr>
            </a:lvl1pPr>
            <a:lvl2pPr marL="914400" marR="0" lvl="1"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2pPr>
            <a:lvl3pPr marL="1371600" marR="0" lvl="2"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3pPr>
            <a:lvl4pPr marL="1828800" marR="0" lvl="3"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4pPr>
            <a:lvl5pPr marL="2286000" marR="0" lvl="4"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5pPr>
            <a:lvl6pPr marL="2743200" marR="0" lvl="5"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6pPr>
            <a:lvl7pPr marL="3200400" marR="0" lvl="6"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7pPr>
            <a:lvl8pPr marL="3657600" marR="0" lvl="7"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8pPr>
            <a:lvl9pPr marL="4114800" marR="0" lvl="8" indent="-317500" algn="ctr" rtl="0">
              <a:lnSpc>
                <a:spcPct val="100000"/>
              </a:lnSpc>
              <a:spcBef>
                <a:spcPts val="0"/>
              </a:spcBef>
              <a:spcAft>
                <a:spcPts val="0"/>
              </a:spcAft>
              <a:buClr>
                <a:schemeClr val="lt1"/>
              </a:buClr>
              <a:buSzPts val="2000"/>
              <a:buFont typeface="Karla"/>
              <a:buNone/>
              <a:defRPr sz="2000" b="0" i="0" u="none" strike="noStrike" cap="none">
                <a:solidFill>
                  <a:schemeClr val="lt1"/>
                </a:solidFill>
                <a:latin typeface="Karla"/>
                <a:ea typeface="Karla"/>
                <a:cs typeface="Karla"/>
                <a:sym typeface="Karla"/>
              </a:defRPr>
            </a:lvl9pPr>
          </a:lstStyle>
          <a:p>
            <a:pPr marL="0" indent="0">
              <a:spcAft>
                <a:spcPts val="1200"/>
              </a:spcAft>
            </a:pPr>
            <a:r>
              <a:rPr lang="en-IN" sz="1800" dirty="0"/>
              <a:t>Rendering Behaviour</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4">
                                            <p:txEl>
                                              <p:pRg st="0" end="0"/>
                                            </p:txEl>
                                          </p:spTgt>
                                        </p:tgtEl>
                                        <p:attrNameLst>
                                          <p:attrName>style.visibility</p:attrName>
                                        </p:attrNameLst>
                                      </p:cBhvr>
                                      <p:to>
                                        <p:strVal val="visible"/>
                                      </p:to>
                                    </p:set>
                                    <p:animEffect transition="in" filter="fade">
                                      <p:cBhvr>
                                        <p:cTn id="7" dur="500"/>
                                        <p:tgtEl>
                                          <p:spTgt spid="11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6">
                                            <p:txEl>
                                              <p:pRg st="0" end="0"/>
                                            </p:txEl>
                                          </p:spTgt>
                                        </p:tgtEl>
                                        <p:attrNameLst>
                                          <p:attrName>style.visibility</p:attrName>
                                        </p:attrNameLst>
                                      </p:cBhvr>
                                      <p:to>
                                        <p:strVal val="visible"/>
                                      </p:to>
                                    </p:set>
                                    <p:animEffect transition="in" filter="fade">
                                      <p:cBhvr>
                                        <p:cTn id="10" dur="500"/>
                                        <p:tgtEl>
                                          <p:spTgt spid="11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4" grpId="0" build="p"/>
      <p:bldP spid="1116" grpId="0" build="p"/>
      <p:bldP spid="5" grpId="0"/>
      <p:bldP spid="7"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5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txBox="1">
            <a:spLocks noGrp="1"/>
          </p:cNvSpPr>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1270" name="Google Shape;1270;p53"/>
          <p:cNvSpPr txBox="1">
            <a:spLocks noGrp="1"/>
          </p:cNvSpPr>
          <p:nvPr>
            <p:ph type="title"/>
          </p:nvPr>
        </p:nvSpPr>
        <p:spPr>
          <a:xfrm>
            <a:off x="5667050" y="1266435"/>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Working Pyramid</a:t>
            </a:r>
            <a:endParaRPr sz="1800" dirty="0"/>
          </a:p>
        </p:txBody>
      </p:sp>
      <p:grpSp>
        <p:nvGrpSpPr>
          <p:cNvPr id="1282" name="Google Shape;1282;p53"/>
          <p:cNvGrpSpPr/>
          <p:nvPr/>
        </p:nvGrpSpPr>
        <p:grpSpPr>
          <a:xfrm rot="-5400000">
            <a:off x="568932" y="-282854"/>
            <a:ext cx="288601" cy="1096693"/>
            <a:chOff x="1006700" y="2603975"/>
            <a:chExt cx="55450" cy="210700"/>
          </a:xfrm>
        </p:grpSpPr>
        <p:sp>
          <p:nvSpPr>
            <p:cNvPr id="1283" name="Google Shape;1283;p5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53"/>
          <p:cNvGrpSpPr/>
          <p:nvPr/>
        </p:nvGrpSpPr>
        <p:grpSpPr>
          <a:xfrm>
            <a:off x="8172656" y="4222180"/>
            <a:ext cx="811145" cy="754483"/>
            <a:chOff x="827350" y="3629733"/>
            <a:chExt cx="1431600" cy="1332067"/>
          </a:xfrm>
        </p:grpSpPr>
        <p:sp>
          <p:nvSpPr>
            <p:cNvPr id="1290" name="Google Shape;1290;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53"/>
          <p:cNvGrpSpPr/>
          <p:nvPr/>
        </p:nvGrpSpPr>
        <p:grpSpPr>
          <a:xfrm>
            <a:off x="8430765" y="3778632"/>
            <a:ext cx="326119" cy="303312"/>
            <a:chOff x="827350" y="3629733"/>
            <a:chExt cx="1431600" cy="1332067"/>
          </a:xfrm>
        </p:grpSpPr>
        <p:sp>
          <p:nvSpPr>
            <p:cNvPr id="1294" name="Google Shape;1294;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53"/>
          <p:cNvGrpSpPr/>
          <p:nvPr/>
        </p:nvGrpSpPr>
        <p:grpSpPr>
          <a:xfrm>
            <a:off x="7631179" y="4568552"/>
            <a:ext cx="458971" cy="426928"/>
            <a:chOff x="827350" y="3629733"/>
            <a:chExt cx="1431600" cy="1332067"/>
          </a:xfrm>
        </p:grpSpPr>
        <p:sp>
          <p:nvSpPr>
            <p:cNvPr id="1298" name="Google Shape;1298;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Rectangle 1">
            <a:extLst>
              <a:ext uri="{FF2B5EF4-FFF2-40B4-BE49-F238E27FC236}">
                <a16:creationId xmlns:a16="http://schemas.microsoft.com/office/drawing/2014/main" id="{EF9BE080-0B97-0BE0-27A0-53C20BC38F5C}"/>
              </a:ext>
            </a:extLst>
          </p:cNvPr>
          <p:cNvSpPr>
            <a:spLocks noGrp="1" noChangeArrowheads="1"/>
          </p:cNvSpPr>
          <p:nvPr>
            <p:ph type="subTitle" idx="1"/>
          </p:nvPr>
        </p:nvSpPr>
        <p:spPr bwMode="auto">
          <a:xfrm>
            <a:off x="235117" y="1269411"/>
            <a:ext cx="4837816"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A </a:t>
            </a:r>
            <a:r>
              <a:rPr kumimoji="0" lang="en-US" altLang="en-US" b="1" i="0" u="none" strike="noStrike" cap="none" normalizeH="0" baseline="0" dirty="0">
                <a:ln>
                  <a:noFill/>
                </a:ln>
                <a:solidFill>
                  <a:schemeClr val="bg1"/>
                </a:solidFill>
                <a:effectLst/>
                <a:latin typeface="Arial" panose="020B0604020202020204" pitchFamily="34" charset="0"/>
              </a:rPr>
              <a:t>successful integration of modeling, scripting, and rendering</a:t>
            </a:r>
            <a:r>
              <a:rPr kumimoji="0" lang="en-US" altLang="en-US" b="0" i="0" u="none" strike="noStrike" cap="none" normalizeH="0" baseline="0" dirty="0">
                <a:ln>
                  <a:noFill/>
                </a:ln>
                <a:solidFill>
                  <a:schemeClr val="bg1"/>
                </a:solidFill>
                <a:effectLst/>
                <a:latin typeface="Arial" panose="020B0604020202020204" pitchFamily="34" charset="0"/>
              </a:rPr>
              <a:t> in</a:t>
            </a:r>
            <a:r>
              <a:rPr lang="en-US" altLang="en-US" dirty="0">
                <a:solidFill>
                  <a:schemeClr val="bg1"/>
                </a:solidFill>
                <a:latin typeface="Arial" panose="020B0604020202020204" pitchFamily="34" charset="0"/>
              </a:rPr>
              <a:t> </a:t>
            </a:r>
            <a:r>
              <a:rPr kumimoji="0" lang="en-US" altLang="en-US" b="0" i="0" u="none" strike="noStrike" cap="none" normalizeH="0" baseline="0" dirty="0">
                <a:ln>
                  <a:noFill/>
                </a:ln>
                <a:solidFill>
                  <a:schemeClr val="bg1"/>
                </a:solidFill>
                <a:effectLst/>
                <a:latin typeface="Arial" panose="020B0604020202020204" pitchFamily="34" charset="0"/>
              </a:rPr>
              <a:t>Maya.</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Python scripts can control complex animations in real time.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Arnold shaders enhance realism with physically accurate lighting and materials.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GPU rendering dramatically speeds up visualization.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 The functionality is extendable with UI controls, presets, and analytics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24" name="Picture 23">
            <a:extLst>
              <a:ext uri="{FF2B5EF4-FFF2-40B4-BE49-F238E27FC236}">
                <a16:creationId xmlns:a16="http://schemas.microsoft.com/office/drawing/2014/main" id="{E71BD885-45A3-9D0C-CF86-78656279C211}"/>
              </a:ext>
            </a:extLst>
          </p:cNvPr>
          <p:cNvPicPr>
            <a:picLocks noChangeAspect="1"/>
          </p:cNvPicPr>
          <p:nvPr/>
        </p:nvPicPr>
        <p:blipFill>
          <a:blip r:embed="rId3"/>
          <a:stretch>
            <a:fillRect/>
          </a:stretch>
        </p:blipFill>
        <p:spPr>
          <a:xfrm>
            <a:off x="5573101" y="1693335"/>
            <a:ext cx="2714851" cy="2714851"/>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down)">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xEl>
                                              <p:pRg st="3" end="3"/>
                                            </p:txEl>
                                          </p:spTgt>
                                        </p:tgtEl>
                                        <p:attrNameLst>
                                          <p:attrName>style.visibility</p:attrName>
                                        </p:attrNameLst>
                                      </p:cBhvr>
                                      <p:to>
                                        <p:strVal val="visible"/>
                                      </p:to>
                                    </p:set>
                                    <p:animEffect transition="in" filter="wipe(down)">
                                      <p:cBhvr>
                                        <p:cTn id="12" dur="500"/>
                                        <p:tgtEl>
                                          <p:spTgt spid="2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xEl>
                                              <p:pRg st="6" end="6"/>
                                            </p:txEl>
                                          </p:spTgt>
                                        </p:tgtEl>
                                        <p:attrNameLst>
                                          <p:attrName>style.visibility</p:attrName>
                                        </p:attrNameLst>
                                      </p:cBhvr>
                                      <p:to>
                                        <p:strVal val="visible"/>
                                      </p:to>
                                    </p:set>
                                    <p:animEffect transition="in" filter="wipe(down)">
                                      <p:cBhvr>
                                        <p:cTn id="17" dur="500"/>
                                        <p:tgtEl>
                                          <p:spTgt spid="2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
                                            <p:txEl>
                                              <p:pRg st="9" end="9"/>
                                            </p:txEl>
                                          </p:spTgt>
                                        </p:tgtEl>
                                        <p:attrNameLst>
                                          <p:attrName>style.visibility</p:attrName>
                                        </p:attrNameLst>
                                      </p:cBhvr>
                                      <p:to>
                                        <p:strVal val="visible"/>
                                      </p:to>
                                    </p:set>
                                    <p:animEffect transition="in" filter="wipe(down)">
                                      <p:cBhvr>
                                        <p:cTn id="22" dur="500"/>
                                        <p:tgtEl>
                                          <p:spTgt spid="22">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xEl>
                                              <p:pRg st="12" end="12"/>
                                            </p:txEl>
                                          </p:spTgt>
                                        </p:tgtEl>
                                        <p:attrNameLst>
                                          <p:attrName>style.visibility</p:attrName>
                                        </p:attrNameLst>
                                      </p:cBhvr>
                                      <p:to>
                                        <p:strVal val="visible"/>
                                      </p:to>
                                    </p:set>
                                    <p:animEffect transition="in" filter="wipe(down)">
                                      <p:cBhvr>
                                        <p:cTn id="27" dur="500"/>
                                        <p:tgtEl>
                                          <p:spTgt spid="22">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70"/>
                                        </p:tgtEl>
                                        <p:attrNameLst>
                                          <p:attrName>style.visibility</p:attrName>
                                        </p:attrNameLst>
                                      </p:cBhvr>
                                      <p:to>
                                        <p:strVal val="visible"/>
                                      </p:to>
                                    </p:set>
                                    <p:animEffect transition="in" filter="barn(inVertical)">
                                      <p:cBhvr>
                                        <p:cTn id="32" dur="500"/>
                                        <p:tgtEl>
                                          <p:spTgt spid="1270"/>
                                        </p:tgtEl>
                                      </p:cBhvr>
                                    </p:animEffect>
                                  </p:childTnLst>
                                </p:cTn>
                              </p:par>
                              <p:par>
                                <p:cTn id="33" presetID="16" presetClass="entr" presetSubtype="21"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inVertical)">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 grpId="0"/>
      <p:bldP spid="2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54"/>
          <p:cNvCxnSpPr/>
          <p:nvPr/>
        </p:nvCxnSpPr>
        <p:spPr>
          <a:xfrm>
            <a:off x="718150" y="2862544"/>
            <a:ext cx="7698900" cy="0"/>
          </a:xfrm>
          <a:prstGeom prst="straightConnector1">
            <a:avLst/>
          </a:prstGeom>
          <a:noFill/>
          <a:ln w="9525" cap="flat" cmpd="sng">
            <a:solidFill>
              <a:schemeClr val="lt1"/>
            </a:solidFill>
            <a:prstDash val="solid"/>
            <a:round/>
            <a:headEnd type="oval" w="med" len="med"/>
            <a:tailEnd type="triangle" w="med" len="med"/>
          </a:ln>
        </p:spPr>
      </p:cxnSp>
      <p:sp>
        <p:nvSpPr>
          <p:cNvPr id="1307" name="Google Shape;1307;p5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Sources and Links</a:t>
            </a:r>
            <a:endParaRPr dirty="0"/>
          </a:p>
        </p:txBody>
      </p:sp>
      <p:sp>
        <p:nvSpPr>
          <p:cNvPr id="1308" name="Google Shape;1308;p54"/>
          <p:cNvSpPr txBox="1"/>
          <p:nvPr/>
        </p:nvSpPr>
        <p:spPr>
          <a:xfrm>
            <a:off x="2772163" y="1569571"/>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Audiowide"/>
                <a:ea typeface="Audiowide"/>
                <a:cs typeface="Audiowide"/>
                <a:sym typeface="Audiowide"/>
              </a:rPr>
              <a:t>AutoDesk</a:t>
            </a:r>
            <a:endParaRPr sz="2000" dirty="0">
              <a:solidFill>
                <a:schemeClr val="accent1"/>
              </a:solidFill>
              <a:latin typeface="Audiowide"/>
              <a:ea typeface="Audiowide"/>
              <a:cs typeface="Audiowide"/>
              <a:sym typeface="Audiowide"/>
            </a:endParaRPr>
          </a:p>
        </p:txBody>
      </p:sp>
      <p:sp>
        <p:nvSpPr>
          <p:cNvPr id="1309" name="Google Shape;1309;p54"/>
          <p:cNvSpPr txBox="1"/>
          <p:nvPr/>
        </p:nvSpPr>
        <p:spPr>
          <a:xfrm>
            <a:off x="2772163" y="1808671"/>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Karla"/>
                <a:ea typeface="Karla"/>
                <a:cs typeface="Karla"/>
                <a:sym typeface="Karla"/>
              </a:rPr>
              <a:t>Working software</a:t>
            </a:r>
            <a:endParaRPr dirty="0">
              <a:solidFill>
                <a:schemeClr val="lt1"/>
              </a:solidFill>
              <a:latin typeface="Karla"/>
              <a:ea typeface="Karla"/>
              <a:cs typeface="Karla"/>
              <a:sym typeface="Karla"/>
            </a:endParaRPr>
          </a:p>
        </p:txBody>
      </p:sp>
      <p:sp>
        <p:nvSpPr>
          <p:cNvPr id="1310" name="Google Shape;1310;p54"/>
          <p:cNvSpPr txBox="1"/>
          <p:nvPr/>
        </p:nvSpPr>
        <p:spPr>
          <a:xfrm>
            <a:off x="5999510" y="1569571"/>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Audiowide"/>
                <a:ea typeface="Audiowide"/>
                <a:cs typeface="Audiowide"/>
                <a:sym typeface="Audiowide"/>
              </a:rPr>
              <a:t>GFG</a:t>
            </a:r>
            <a:endParaRPr sz="2000" dirty="0">
              <a:solidFill>
                <a:schemeClr val="accent1"/>
              </a:solidFill>
              <a:latin typeface="Audiowide"/>
              <a:ea typeface="Audiowide"/>
              <a:cs typeface="Audiowide"/>
              <a:sym typeface="Audiowide"/>
            </a:endParaRPr>
          </a:p>
        </p:txBody>
      </p:sp>
      <p:sp>
        <p:nvSpPr>
          <p:cNvPr id="1311" name="Google Shape;1311;p54"/>
          <p:cNvSpPr txBox="1"/>
          <p:nvPr/>
        </p:nvSpPr>
        <p:spPr>
          <a:xfrm>
            <a:off x="5999510" y="1808671"/>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Karla"/>
                <a:ea typeface="Karla"/>
                <a:cs typeface="Karla"/>
                <a:sym typeface="Karla"/>
              </a:rPr>
              <a:t>Source codes for background scripts</a:t>
            </a:r>
            <a:endParaRPr dirty="0">
              <a:solidFill>
                <a:schemeClr val="lt1"/>
              </a:solidFill>
              <a:latin typeface="Karla"/>
              <a:ea typeface="Karla"/>
              <a:cs typeface="Karla"/>
              <a:sym typeface="Karla"/>
            </a:endParaRPr>
          </a:p>
        </p:txBody>
      </p:sp>
      <p:sp>
        <p:nvSpPr>
          <p:cNvPr id="1312" name="Google Shape;1312;p54"/>
          <p:cNvSpPr txBox="1"/>
          <p:nvPr/>
        </p:nvSpPr>
        <p:spPr>
          <a:xfrm>
            <a:off x="1158488" y="3368294"/>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Audiowide"/>
                <a:ea typeface="Audiowide"/>
                <a:cs typeface="Audiowide"/>
                <a:sym typeface="Audiowide"/>
              </a:rPr>
              <a:t>Github</a:t>
            </a:r>
            <a:endParaRPr sz="2000" dirty="0">
              <a:solidFill>
                <a:schemeClr val="accent1"/>
              </a:solidFill>
              <a:latin typeface="Audiowide"/>
              <a:ea typeface="Audiowide"/>
              <a:cs typeface="Audiowide"/>
              <a:sym typeface="Audiowide"/>
            </a:endParaRPr>
          </a:p>
        </p:txBody>
      </p:sp>
      <p:sp>
        <p:nvSpPr>
          <p:cNvPr id="1313" name="Google Shape;1313;p54"/>
          <p:cNvSpPr txBox="1"/>
          <p:nvPr/>
        </p:nvSpPr>
        <p:spPr>
          <a:xfrm>
            <a:off x="1158488" y="3607393"/>
            <a:ext cx="1986000" cy="9899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Karla"/>
                <a:ea typeface="Karla"/>
                <a:cs typeface="Karla"/>
                <a:sym typeface="Karla"/>
              </a:rPr>
              <a:t>Project links:</a:t>
            </a:r>
          </a:p>
          <a:p>
            <a:pPr lvl="0" algn="ctr"/>
            <a:r>
              <a:rPr lang="en-IN" dirty="0">
                <a:solidFill>
                  <a:schemeClr val="lt1"/>
                </a:solidFill>
                <a:latin typeface="Karla"/>
                <a:ea typeface="Karla"/>
                <a:cs typeface="Karla"/>
                <a:sym typeface="Karla"/>
              </a:rPr>
              <a:t>https://github.com/KricxHack2005/3D-clock-in-Maya.git</a:t>
            </a:r>
            <a:endParaRPr dirty="0">
              <a:solidFill>
                <a:schemeClr val="lt1"/>
              </a:solidFill>
              <a:latin typeface="Karla"/>
              <a:ea typeface="Karla"/>
              <a:cs typeface="Karla"/>
              <a:sym typeface="Karla"/>
            </a:endParaRPr>
          </a:p>
        </p:txBody>
      </p:sp>
      <p:sp>
        <p:nvSpPr>
          <p:cNvPr id="1314" name="Google Shape;1314;p54"/>
          <p:cNvSpPr txBox="1"/>
          <p:nvPr/>
        </p:nvSpPr>
        <p:spPr>
          <a:xfrm>
            <a:off x="4385835" y="3368294"/>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latin typeface="Audiowide"/>
                <a:ea typeface="Audiowide"/>
                <a:cs typeface="Audiowide"/>
                <a:sym typeface="Audiowide"/>
              </a:rPr>
              <a:t>Wikipedia</a:t>
            </a:r>
            <a:endParaRPr sz="2000" dirty="0">
              <a:solidFill>
                <a:schemeClr val="accent1"/>
              </a:solidFill>
              <a:latin typeface="Audiowide"/>
              <a:ea typeface="Audiowide"/>
              <a:cs typeface="Audiowide"/>
              <a:sym typeface="Audiowide"/>
            </a:endParaRPr>
          </a:p>
        </p:txBody>
      </p:sp>
      <p:sp>
        <p:nvSpPr>
          <p:cNvPr id="1315" name="Google Shape;1315;p54"/>
          <p:cNvSpPr txBox="1"/>
          <p:nvPr/>
        </p:nvSpPr>
        <p:spPr>
          <a:xfrm>
            <a:off x="4385835" y="3607394"/>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Karla"/>
                <a:ea typeface="Karla"/>
                <a:cs typeface="Karla"/>
                <a:sym typeface="Karla"/>
              </a:rPr>
              <a:t>Research data and analysis</a:t>
            </a:r>
            <a:endParaRPr dirty="0">
              <a:solidFill>
                <a:schemeClr val="lt1"/>
              </a:solidFill>
              <a:latin typeface="Karla"/>
              <a:ea typeface="Karla"/>
              <a:cs typeface="Karla"/>
              <a:sym typeface="Karla"/>
            </a:endParaRPr>
          </a:p>
        </p:txBody>
      </p:sp>
      <p:grpSp>
        <p:nvGrpSpPr>
          <p:cNvPr id="1316" name="Google Shape;1316;p54"/>
          <p:cNvGrpSpPr/>
          <p:nvPr/>
        </p:nvGrpSpPr>
        <p:grpSpPr>
          <a:xfrm>
            <a:off x="8646132" y="277996"/>
            <a:ext cx="288601" cy="1096693"/>
            <a:chOff x="1006700" y="2603975"/>
            <a:chExt cx="55450" cy="210700"/>
          </a:xfrm>
        </p:grpSpPr>
        <p:sp>
          <p:nvSpPr>
            <p:cNvPr id="1317" name="Google Shape;1317;p5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4"/>
          <p:cNvGrpSpPr/>
          <p:nvPr/>
        </p:nvGrpSpPr>
        <p:grpSpPr>
          <a:xfrm>
            <a:off x="397597" y="4245563"/>
            <a:ext cx="760896" cy="707727"/>
            <a:chOff x="827350" y="3629733"/>
            <a:chExt cx="1431600" cy="1332067"/>
          </a:xfrm>
        </p:grpSpPr>
        <p:sp>
          <p:nvSpPr>
            <p:cNvPr id="1324" name="Google Shape;1324;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228807" y="3730250"/>
            <a:ext cx="420891" cy="391495"/>
            <a:chOff x="827350" y="3629733"/>
            <a:chExt cx="1431600" cy="1332067"/>
          </a:xfrm>
        </p:grpSpPr>
        <p:sp>
          <p:nvSpPr>
            <p:cNvPr id="1328" name="Google Shape;1328;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4"/>
          <p:cNvSpPr/>
          <p:nvPr/>
        </p:nvSpPr>
        <p:spPr>
          <a:xfrm>
            <a:off x="1771100" y="1493369"/>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Audiowide"/>
                <a:ea typeface="Audiowide"/>
                <a:cs typeface="Audiowide"/>
                <a:sym typeface="Audiowide"/>
              </a:rPr>
              <a:t>01</a:t>
            </a:r>
            <a:endParaRPr sz="2000" dirty="0">
              <a:solidFill>
                <a:schemeClr val="lt1"/>
              </a:solidFill>
            </a:endParaRPr>
          </a:p>
        </p:txBody>
      </p:sp>
      <p:cxnSp>
        <p:nvCxnSpPr>
          <p:cNvPr id="1332" name="Google Shape;1332;p54"/>
          <p:cNvCxnSpPr>
            <a:stCxn id="1312" idx="0"/>
            <a:endCxn id="1331" idx="1"/>
          </p:cNvCxnSpPr>
          <p:nvPr/>
        </p:nvCxnSpPr>
        <p:spPr>
          <a:xfrm rot="10800000">
            <a:off x="2151488" y="2205794"/>
            <a:ext cx="0" cy="1162500"/>
          </a:xfrm>
          <a:prstGeom prst="straightConnector1">
            <a:avLst/>
          </a:prstGeom>
          <a:noFill/>
          <a:ln w="9525" cap="flat" cmpd="sng">
            <a:solidFill>
              <a:schemeClr val="lt1"/>
            </a:solidFill>
            <a:prstDash val="solid"/>
            <a:round/>
            <a:headEnd type="none" w="med" len="med"/>
            <a:tailEnd type="none" w="med" len="med"/>
          </a:ln>
        </p:spPr>
      </p:cxnSp>
      <p:sp>
        <p:nvSpPr>
          <p:cNvPr id="1333" name="Google Shape;1333;p54"/>
          <p:cNvSpPr/>
          <p:nvPr/>
        </p:nvSpPr>
        <p:spPr>
          <a:xfrm>
            <a:off x="3384763"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02</a:t>
            </a:r>
            <a:endParaRPr sz="2000">
              <a:solidFill>
                <a:schemeClr val="lt1"/>
              </a:solidFill>
            </a:endParaRPr>
          </a:p>
        </p:txBody>
      </p:sp>
      <p:cxnSp>
        <p:nvCxnSpPr>
          <p:cNvPr id="1334" name="Google Shape;1334;p54"/>
          <p:cNvCxnSpPr>
            <a:stCxn id="1333" idx="3"/>
            <a:endCxn id="1309" idx="2"/>
          </p:cNvCxnSpPr>
          <p:nvPr/>
        </p:nvCxnSpPr>
        <p:spPr>
          <a:xfrm rot="10800000">
            <a:off x="3765163" y="2293394"/>
            <a:ext cx="0" cy="1162500"/>
          </a:xfrm>
          <a:prstGeom prst="straightConnector1">
            <a:avLst/>
          </a:prstGeom>
          <a:noFill/>
          <a:ln w="9525" cap="flat" cmpd="sng">
            <a:solidFill>
              <a:schemeClr val="lt1"/>
            </a:solidFill>
            <a:prstDash val="solid"/>
            <a:round/>
            <a:headEnd type="none" w="med" len="med"/>
            <a:tailEnd type="none" w="med" len="med"/>
          </a:ln>
        </p:spPr>
      </p:cxnSp>
      <p:sp>
        <p:nvSpPr>
          <p:cNvPr id="1335" name="Google Shape;1335;p54"/>
          <p:cNvSpPr/>
          <p:nvPr/>
        </p:nvSpPr>
        <p:spPr>
          <a:xfrm>
            <a:off x="4998425" y="1493369"/>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03</a:t>
            </a:r>
            <a:endParaRPr sz="2000">
              <a:solidFill>
                <a:schemeClr val="lt1"/>
              </a:solidFill>
            </a:endParaRPr>
          </a:p>
        </p:txBody>
      </p:sp>
      <p:cxnSp>
        <p:nvCxnSpPr>
          <p:cNvPr id="1336" name="Google Shape;1336;p54"/>
          <p:cNvCxnSpPr>
            <a:stCxn id="1314" idx="0"/>
            <a:endCxn id="1335" idx="1"/>
          </p:cNvCxnSpPr>
          <p:nvPr/>
        </p:nvCxnSpPr>
        <p:spPr>
          <a:xfrm rot="10800000">
            <a:off x="5378835" y="2205794"/>
            <a:ext cx="0" cy="1162500"/>
          </a:xfrm>
          <a:prstGeom prst="straightConnector1">
            <a:avLst/>
          </a:prstGeom>
          <a:noFill/>
          <a:ln w="9525" cap="flat" cmpd="sng">
            <a:solidFill>
              <a:schemeClr val="lt1"/>
            </a:solidFill>
            <a:prstDash val="solid"/>
            <a:round/>
            <a:headEnd type="none" w="med" len="med"/>
            <a:tailEnd type="none" w="med" len="med"/>
          </a:ln>
        </p:spPr>
      </p:cxnSp>
      <p:sp>
        <p:nvSpPr>
          <p:cNvPr id="1337" name="Google Shape;1337;p54"/>
          <p:cNvSpPr/>
          <p:nvPr/>
        </p:nvSpPr>
        <p:spPr>
          <a:xfrm>
            <a:off x="6612075"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04</a:t>
            </a:r>
            <a:endParaRPr sz="2000">
              <a:solidFill>
                <a:schemeClr val="lt1"/>
              </a:solidFill>
            </a:endParaRPr>
          </a:p>
        </p:txBody>
      </p:sp>
      <p:cxnSp>
        <p:nvCxnSpPr>
          <p:cNvPr id="1338" name="Google Shape;1338;p54"/>
          <p:cNvCxnSpPr>
            <a:stCxn id="1337" idx="3"/>
            <a:endCxn id="1311" idx="2"/>
          </p:cNvCxnSpPr>
          <p:nvPr/>
        </p:nvCxnSpPr>
        <p:spPr>
          <a:xfrm rot="10800000">
            <a:off x="6992475" y="2293394"/>
            <a:ext cx="0" cy="11625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31"/>
                                        </p:tgtEl>
                                        <p:attrNameLst>
                                          <p:attrName>style.visibility</p:attrName>
                                        </p:attrNameLst>
                                      </p:cBhvr>
                                      <p:to>
                                        <p:strVal val="visible"/>
                                      </p:to>
                                    </p:set>
                                    <p:animEffect transition="in" filter="circle(in)">
                                      <p:cBhvr>
                                        <p:cTn id="7" dur="2000"/>
                                        <p:tgtEl>
                                          <p:spTgt spid="1331"/>
                                        </p:tgtEl>
                                      </p:cBhvr>
                                    </p:animEffect>
                                  </p:childTnLst>
                                </p:cTn>
                              </p:par>
                              <p:par>
                                <p:cTn id="8" presetID="6" presetClass="entr" presetSubtype="16" fill="hold" nodeType="withEffect">
                                  <p:stCondLst>
                                    <p:cond delay="0"/>
                                  </p:stCondLst>
                                  <p:childTnLst>
                                    <p:set>
                                      <p:cBhvr>
                                        <p:cTn id="9" dur="1" fill="hold">
                                          <p:stCondLst>
                                            <p:cond delay="0"/>
                                          </p:stCondLst>
                                        </p:cTn>
                                        <p:tgtEl>
                                          <p:spTgt spid="1332"/>
                                        </p:tgtEl>
                                        <p:attrNameLst>
                                          <p:attrName>style.visibility</p:attrName>
                                        </p:attrNameLst>
                                      </p:cBhvr>
                                      <p:to>
                                        <p:strVal val="visible"/>
                                      </p:to>
                                    </p:set>
                                    <p:animEffect transition="in" filter="circle(in)">
                                      <p:cBhvr>
                                        <p:cTn id="10" dur="2000"/>
                                        <p:tgtEl>
                                          <p:spTgt spid="1332"/>
                                        </p:tgtEl>
                                      </p:cBhvr>
                                    </p:animEffect>
                                  </p:childTnLst>
                                </p:cTn>
                              </p:par>
                              <p:par>
                                <p:cTn id="11" presetID="6" presetClass="entr" presetSubtype="16" fill="hold" nodeType="withEffect">
                                  <p:stCondLst>
                                    <p:cond delay="0"/>
                                  </p:stCondLst>
                                  <p:childTnLst>
                                    <p:set>
                                      <p:cBhvr>
                                        <p:cTn id="12" dur="1" fill="hold">
                                          <p:stCondLst>
                                            <p:cond delay="0"/>
                                          </p:stCondLst>
                                        </p:cTn>
                                        <p:tgtEl>
                                          <p:spTgt spid="1306"/>
                                        </p:tgtEl>
                                        <p:attrNameLst>
                                          <p:attrName>style.visibility</p:attrName>
                                        </p:attrNameLst>
                                      </p:cBhvr>
                                      <p:to>
                                        <p:strVal val="visible"/>
                                      </p:to>
                                    </p:set>
                                    <p:animEffect transition="in" filter="circle(in)">
                                      <p:cBhvr>
                                        <p:cTn id="13" dur="2000"/>
                                        <p:tgtEl>
                                          <p:spTgt spid="130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312"/>
                                        </p:tgtEl>
                                        <p:attrNameLst>
                                          <p:attrName>style.visibility</p:attrName>
                                        </p:attrNameLst>
                                      </p:cBhvr>
                                      <p:to>
                                        <p:strVal val="visible"/>
                                      </p:to>
                                    </p:set>
                                    <p:animEffect transition="in" filter="circle(in)">
                                      <p:cBhvr>
                                        <p:cTn id="16" dur="2000"/>
                                        <p:tgtEl>
                                          <p:spTgt spid="1312"/>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313"/>
                                        </p:tgtEl>
                                        <p:attrNameLst>
                                          <p:attrName>style.visibility</p:attrName>
                                        </p:attrNameLst>
                                      </p:cBhvr>
                                      <p:to>
                                        <p:strVal val="visible"/>
                                      </p:to>
                                    </p:set>
                                    <p:animEffect transition="in" filter="circle(in)">
                                      <p:cBhvr>
                                        <p:cTn id="19" dur="2000"/>
                                        <p:tgtEl>
                                          <p:spTgt spid="131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08"/>
                                        </p:tgtEl>
                                        <p:attrNameLst>
                                          <p:attrName>style.visibility</p:attrName>
                                        </p:attrNameLst>
                                      </p:cBhvr>
                                      <p:to>
                                        <p:strVal val="visible"/>
                                      </p:to>
                                    </p:set>
                                    <p:animEffect transition="in" filter="fade">
                                      <p:cBhvr>
                                        <p:cTn id="24" dur="1000"/>
                                        <p:tgtEl>
                                          <p:spTgt spid="1308"/>
                                        </p:tgtEl>
                                      </p:cBhvr>
                                    </p:animEffect>
                                    <p:anim calcmode="lin" valueType="num">
                                      <p:cBhvr>
                                        <p:cTn id="25" dur="1000" fill="hold"/>
                                        <p:tgtEl>
                                          <p:spTgt spid="1308"/>
                                        </p:tgtEl>
                                        <p:attrNameLst>
                                          <p:attrName>ppt_x</p:attrName>
                                        </p:attrNameLst>
                                      </p:cBhvr>
                                      <p:tavLst>
                                        <p:tav tm="0">
                                          <p:val>
                                            <p:strVal val="#ppt_x"/>
                                          </p:val>
                                        </p:tav>
                                        <p:tav tm="100000">
                                          <p:val>
                                            <p:strVal val="#ppt_x"/>
                                          </p:val>
                                        </p:tav>
                                      </p:tavLst>
                                    </p:anim>
                                    <p:anim calcmode="lin" valueType="num">
                                      <p:cBhvr>
                                        <p:cTn id="26" dur="1000" fill="hold"/>
                                        <p:tgtEl>
                                          <p:spTgt spid="130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09"/>
                                        </p:tgtEl>
                                        <p:attrNameLst>
                                          <p:attrName>style.visibility</p:attrName>
                                        </p:attrNameLst>
                                      </p:cBhvr>
                                      <p:to>
                                        <p:strVal val="visible"/>
                                      </p:to>
                                    </p:set>
                                    <p:animEffect transition="in" filter="fade">
                                      <p:cBhvr>
                                        <p:cTn id="29" dur="1000"/>
                                        <p:tgtEl>
                                          <p:spTgt spid="1309"/>
                                        </p:tgtEl>
                                      </p:cBhvr>
                                    </p:animEffect>
                                    <p:anim calcmode="lin" valueType="num">
                                      <p:cBhvr>
                                        <p:cTn id="30" dur="1000" fill="hold"/>
                                        <p:tgtEl>
                                          <p:spTgt spid="1309"/>
                                        </p:tgtEl>
                                        <p:attrNameLst>
                                          <p:attrName>ppt_x</p:attrName>
                                        </p:attrNameLst>
                                      </p:cBhvr>
                                      <p:tavLst>
                                        <p:tav tm="0">
                                          <p:val>
                                            <p:strVal val="#ppt_x"/>
                                          </p:val>
                                        </p:tav>
                                        <p:tav tm="100000">
                                          <p:val>
                                            <p:strVal val="#ppt_x"/>
                                          </p:val>
                                        </p:tav>
                                      </p:tavLst>
                                    </p:anim>
                                    <p:anim calcmode="lin" valueType="num">
                                      <p:cBhvr>
                                        <p:cTn id="31" dur="1000" fill="hold"/>
                                        <p:tgtEl>
                                          <p:spTgt spid="130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34"/>
                                        </p:tgtEl>
                                        <p:attrNameLst>
                                          <p:attrName>style.visibility</p:attrName>
                                        </p:attrNameLst>
                                      </p:cBhvr>
                                      <p:to>
                                        <p:strVal val="visible"/>
                                      </p:to>
                                    </p:set>
                                    <p:animEffect transition="in" filter="fade">
                                      <p:cBhvr>
                                        <p:cTn id="34" dur="1000"/>
                                        <p:tgtEl>
                                          <p:spTgt spid="1334"/>
                                        </p:tgtEl>
                                      </p:cBhvr>
                                    </p:animEffect>
                                    <p:anim calcmode="lin" valueType="num">
                                      <p:cBhvr>
                                        <p:cTn id="35" dur="1000" fill="hold"/>
                                        <p:tgtEl>
                                          <p:spTgt spid="1334"/>
                                        </p:tgtEl>
                                        <p:attrNameLst>
                                          <p:attrName>ppt_x</p:attrName>
                                        </p:attrNameLst>
                                      </p:cBhvr>
                                      <p:tavLst>
                                        <p:tav tm="0">
                                          <p:val>
                                            <p:strVal val="#ppt_x"/>
                                          </p:val>
                                        </p:tav>
                                        <p:tav tm="100000">
                                          <p:val>
                                            <p:strVal val="#ppt_x"/>
                                          </p:val>
                                        </p:tav>
                                      </p:tavLst>
                                    </p:anim>
                                    <p:anim calcmode="lin" valueType="num">
                                      <p:cBhvr>
                                        <p:cTn id="36" dur="1000" fill="hold"/>
                                        <p:tgtEl>
                                          <p:spTgt spid="133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33"/>
                                        </p:tgtEl>
                                        <p:attrNameLst>
                                          <p:attrName>style.visibility</p:attrName>
                                        </p:attrNameLst>
                                      </p:cBhvr>
                                      <p:to>
                                        <p:strVal val="visible"/>
                                      </p:to>
                                    </p:set>
                                    <p:animEffect transition="in" filter="fade">
                                      <p:cBhvr>
                                        <p:cTn id="39" dur="1000"/>
                                        <p:tgtEl>
                                          <p:spTgt spid="1333"/>
                                        </p:tgtEl>
                                      </p:cBhvr>
                                    </p:animEffect>
                                    <p:anim calcmode="lin" valueType="num">
                                      <p:cBhvr>
                                        <p:cTn id="40" dur="1000" fill="hold"/>
                                        <p:tgtEl>
                                          <p:spTgt spid="1333"/>
                                        </p:tgtEl>
                                        <p:attrNameLst>
                                          <p:attrName>ppt_x</p:attrName>
                                        </p:attrNameLst>
                                      </p:cBhvr>
                                      <p:tavLst>
                                        <p:tav tm="0">
                                          <p:val>
                                            <p:strVal val="#ppt_x"/>
                                          </p:val>
                                        </p:tav>
                                        <p:tav tm="100000">
                                          <p:val>
                                            <p:strVal val="#ppt_x"/>
                                          </p:val>
                                        </p:tav>
                                      </p:tavLst>
                                    </p:anim>
                                    <p:anim calcmode="lin" valueType="num">
                                      <p:cBhvr>
                                        <p:cTn id="41" dur="1000" fill="hold"/>
                                        <p:tgtEl>
                                          <p:spTgt spid="133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335"/>
                                        </p:tgtEl>
                                        <p:attrNameLst>
                                          <p:attrName>style.visibility</p:attrName>
                                        </p:attrNameLst>
                                      </p:cBhvr>
                                      <p:to>
                                        <p:strVal val="visible"/>
                                      </p:to>
                                    </p:set>
                                    <p:animEffect transition="in" filter="wipe(down)">
                                      <p:cBhvr>
                                        <p:cTn id="46" dur="500"/>
                                        <p:tgtEl>
                                          <p:spTgt spid="1335"/>
                                        </p:tgtEl>
                                      </p:cBhvr>
                                    </p:animEffect>
                                  </p:childTnLst>
                                </p:cTn>
                              </p:par>
                              <p:par>
                                <p:cTn id="47" presetID="22" presetClass="entr" presetSubtype="4" fill="hold" nodeType="withEffect">
                                  <p:stCondLst>
                                    <p:cond delay="0"/>
                                  </p:stCondLst>
                                  <p:childTnLst>
                                    <p:set>
                                      <p:cBhvr>
                                        <p:cTn id="48" dur="1" fill="hold">
                                          <p:stCondLst>
                                            <p:cond delay="0"/>
                                          </p:stCondLst>
                                        </p:cTn>
                                        <p:tgtEl>
                                          <p:spTgt spid="1336"/>
                                        </p:tgtEl>
                                        <p:attrNameLst>
                                          <p:attrName>style.visibility</p:attrName>
                                        </p:attrNameLst>
                                      </p:cBhvr>
                                      <p:to>
                                        <p:strVal val="visible"/>
                                      </p:to>
                                    </p:set>
                                    <p:animEffect transition="in" filter="wipe(down)">
                                      <p:cBhvr>
                                        <p:cTn id="49" dur="500"/>
                                        <p:tgtEl>
                                          <p:spTgt spid="133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315"/>
                                        </p:tgtEl>
                                        <p:attrNameLst>
                                          <p:attrName>style.visibility</p:attrName>
                                        </p:attrNameLst>
                                      </p:cBhvr>
                                      <p:to>
                                        <p:strVal val="visible"/>
                                      </p:to>
                                    </p:set>
                                    <p:animEffect transition="in" filter="wipe(down)">
                                      <p:cBhvr>
                                        <p:cTn id="52" dur="500"/>
                                        <p:tgtEl>
                                          <p:spTgt spid="131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314"/>
                                        </p:tgtEl>
                                        <p:attrNameLst>
                                          <p:attrName>style.visibility</p:attrName>
                                        </p:attrNameLst>
                                      </p:cBhvr>
                                      <p:to>
                                        <p:strVal val="visible"/>
                                      </p:to>
                                    </p:set>
                                    <p:animEffect transition="in" filter="wipe(down)">
                                      <p:cBhvr>
                                        <p:cTn id="55" dur="500"/>
                                        <p:tgtEl>
                                          <p:spTgt spid="1314"/>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310"/>
                                        </p:tgtEl>
                                        <p:attrNameLst>
                                          <p:attrName>style.visibility</p:attrName>
                                        </p:attrNameLst>
                                      </p:cBhvr>
                                      <p:to>
                                        <p:strVal val="visible"/>
                                      </p:to>
                                    </p:set>
                                    <p:animEffect transition="in" filter="randombar(horizontal)">
                                      <p:cBhvr>
                                        <p:cTn id="60" dur="500"/>
                                        <p:tgtEl>
                                          <p:spTgt spid="1310"/>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311"/>
                                        </p:tgtEl>
                                        <p:attrNameLst>
                                          <p:attrName>style.visibility</p:attrName>
                                        </p:attrNameLst>
                                      </p:cBhvr>
                                      <p:to>
                                        <p:strVal val="visible"/>
                                      </p:to>
                                    </p:set>
                                    <p:animEffect transition="in" filter="randombar(horizontal)">
                                      <p:cBhvr>
                                        <p:cTn id="63" dur="500"/>
                                        <p:tgtEl>
                                          <p:spTgt spid="1311"/>
                                        </p:tgtEl>
                                      </p:cBhvr>
                                    </p:animEffect>
                                  </p:childTnLst>
                                </p:cTn>
                              </p:par>
                              <p:par>
                                <p:cTn id="64" presetID="14" presetClass="entr" presetSubtype="10" fill="hold" nodeType="withEffect">
                                  <p:stCondLst>
                                    <p:cond delay="0"/>
                                  </p:stCondLst>
                                  <p:childTnLst>
                                    <p:set>
                                      <p:cBhvr>
                                        <p:cTn id="65" dur="1" fill="hold">
                                          <p:stCondLst>
                                            <p:cond delay="0"/>
                                          </p:stCondLst>
                                        </p:cTn>
                                        <p:tgtEl>
                                          <p:spTgt spid="1338"/>
                                        </p:tgtEl>
                                        <p:attrNameLst>
                                          <p:attrName>style.visibility</p:attrName>
                                        </p:attrNameLst>
                                      </p:cBhvr>
                                      <p:to>
                                        <p:strVal val="visible"/>
                                      </p:to>
                                    </p:set>
                                    <p:animEffect transition="in" filter="randombar(horizontal)">
                                      <p:cBhvr>
                                        <p:cTn id="66" dur="500"/>
                                        <p:tgtEl>
                                          <p:spTgt spid="133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337"/>
                                        </p:tgtEl>
                                        <p:attrNameLst>
                                          <p:attrName>style.visibility</p:attrName>
                                        </p:attrNameLst>
                                      </p:cBhvr>
                                      <p:to>
                                        <p:strVal val="visible"/>
                                      </p:to>
                                    </p:set>
                                    <p:animEffect transition="in" filter="randombar(horizontal)">
                                      <p:cBhvr>
                                        <p:cTn id="69" dur="500"/>
                                        <p:tgtEl>
                                          <p:spTgt spid="1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8" grpId="0"/>
      <p:bldP spid="1309" grpId="0"/>
      <p:bldP spid="1310" grpId="0"/>
      <p:bldP spid="1311" grpId="0"/>
      <p:bldP spid="1312" grpId="0"/>
      <p:bldP spid="1313" grpId="0"/>
      <p:bldP spid="1314" grpId="0"/>
      <p:bldP spid="1315" grpId="0"/>
      <p:bldP spid="1331" grpId="0" animBg="1"/>
      <p:bldP spid="1333" grpId="0" animBg="1"/>
      <p:bldP spid="1335" grpId="0" animBg="1"/>
      <p:bldP spid="13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55"/>
          <p:cNvSpPr/>
          <p:nvPr/>
        </p:nvSpPr>
        <p:spPr>
          <a:xfrm>
            <a:off x="4440112" y="419888"/>
            <a:ext cx="40386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txBox="1">
            <a:spLocks noGrp="1"/>
          </p:cNvSpPr>
          <p:nvPr>
            <p:ph type="title"/>
          </p:nvPr>
        </p:nvSpPr>
        <p:spPr>
          <a:xfrm>
            <a:off x="4415332" y="393188"/>
            <a:ext cx="4038600" cy="9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Technology references</a:t>
            </a:r>
            <a:endParaRPr dirty="0"/>
          </a:p>
        </p:txBody>
      </p:sp>
      <p:sp>
        <p:nvSpPr>
          <p:cNvPr id="1345" name="Google Shape;1345;p55"/>
          <p:cNvSpPr txBox="1">
            <a:spLocks noGrp="1"/>
          </p:cNvSpPr>
          <p:nvPr>
            <p:ph type="body" idx="1"/>
          </p:nvPr>
        </p:nvSpPr>
        <p:spPr>
          <a:xfrm>
            <a:off x="4531321" y="1651681"/>
            <a:ext cx="4038600" cy="2436000"/>
          </a:xfrm>
          <a:prstGeom prst="rect">
            <a:avLst/>
          </a:prstGeom>
        </p:spPr>
        <p:txBody>
          <a:bodyPr spcFirstLastPara="1" wrap="square" lIns="91425" tIns="91425" rIns="274300" bIns="91425" anchor="t" anchorCtr="0">
            <a:noAutofit/>
          </a:bodyPr>
          <a:lstStyle/>
          <a:p>
            <a:pPr marL="0" indent="0">
              <a:buClr>
                <a:schemeClr val="dk1"/>
              </a:buClr>
              <a:buSzPts val="1100"/>
              <a:buNone/>
            </a:pPr>
            <a:r>
              <a:rPr lang="en-IN" dirty="0"/>
              <a:t> Maya Python API</a:t>
            </a:r>
          </a:p>
          <a:p>
            <a:pPr marL="0" indent="0">
              <a:buClr>
                <a:schemeClr val="dk1"/>
              </a:buClr>
              <a:buSzPts val="1100"/>
              <a:buNone/>
            </a:pPr>
            <a:r>
              <a:rPr lang="en-IN" dirty="0">
                <a:solidFill>
                  <a:schemeClr val="lt1"/>
                </a:solidFill>
              </a:rPr>
              <a:t> Arnold R</a:t>
            </a:r>
            <a:r>
              <a:rPr lang="en-IN" dirty="0"/>
              <a:t>enderer</a:t>
            </a:r>
          </a:p>
          <a:p>
            <a:pPr marL="0" indent="0">
              <a:buClr>
                <a:schemeClr val="dk1"/>
              </a:buClr>
              <a:buSzPts val="1100"/>
              <a:buNone/>
            </a:pPr>
            <a:r>
              <a:rPr lang="en-IN" dirty="0">
                <a:solidFill>
                  <a:schemeClr val="lt1"/>
                </a:solidFill>
              </a:rPr>
              <a:t> GPU Rendering</a:t>
            </a:r>
          </a:p>
          <a:p>
            <a:pPr marL="0" indent="0">
              <a:buClr>
                <a:schemeClr val="dk1"/>
              </a:buClr>
              <a:buSzPts val="1100"/>
              <a:buNone/>
            </a:pPr>
            <a:endParaRPr lang="en-IN" dirty="0"/>
          </a:p>
          <a:p>
            <a:pPr marL="0" indent="0">
              <a:buClr>
                <a:schemeClr val="dk1"/>
              </a:buClr>
              <a:buSzPts val="1100"/>
              <a:buNone/>
            </a:pPr>
            <a:endParaRPr lang="en-IN" dirty="0">
              <a:solidFill>
                <a:schemeClr val="lt1"/>
              </a:solidFill>
            </a:endParaRPr>
          </a:p>
          <a:p>
            <a:r>
              <a:rPr lang="en-US" b="1" dirty="0"/>
              <a:t>Why these technologies were essential:</a:t>
            </a:r>
          </a:p>
          <a:p>
            <a:r>
              <a:rPr lang="en-US" b="1" dirty="0"/>
              <a:t>Maya</a:t>
            </a:r>
            <a:r>
              <a:rPr lang="en-US" dirty="0"/>
              <a:t> gave full control over modeling and animation.</a:t>
            </a:r>
          </a:p>
          <a:p>
            <a:r>
              <a:rPr lang="en-US" b="1" dirty="0"/>
              <a:t>Python</a:t>
            </a:r>
            <a:r>
              <a:rPr lang="en-US" dirty="0"/>
              <a:t> made the clock functional and time-accurate.</a:t>
            </a:r>
          </a:p>
          <a:p>
            <a:r>
              <a:rPr lang="en-US" b="1" dirty="0"/>
              <a:t>Arnold</a:t>
            </a:r>
            <a:r>
              <a:rPr lang="en-US" dirty="0"/>
              <a:t> ensured high-quality visuals.</a:t>
            </a:r>
          </a:p>
          <a:p>
            <a:r>
              <a:rPr lang="en-US" b="1" dirty="0"/>
              <a:t>GPU</a:t>
            </a:r>
            <a:r>
              <a:rPr lang="en-US" dirty="0"/>
              <a:t> allowed smooth real-time IPR previews.</a:t>
            </a:r>
          </a:p>
          <a:p>
            <a:pPr marL="0" indent="0">
              <a:buClr>
                <a:schemeClr val="dk1"/>
              </a:buClr>
              <a:buSzPts val="1100"/>
              <a:buNone/>
            </a:pPr>
            <a:endParaRPr dirty="0">
              <a:solidFill>
                <a:schemeClr val="lt1"/>
              </a:solidFill>
            </a:endParaRPr>
          </a:p>
        </p:txBody>
      </p:sp>
      <p:grpSp>
        <p:nvGrpSpPr>
          <p:cNvPr id="1347" name="Google Shape;1347;p55"/>
          <p:cNvGrpSpPr/>
          <p:nvPr/>
        </p:nvGrpSpPr>
        <p:grpSpPr>
          <a:xfrm>
            <a:off x="8637582" y="3602221"/>
            <a:ext cx="288601" cy="1096693"/>
            <a:chOff x="1006700" y="2603975"/>
            <a:chExt cx="55450" cy="210700"/>
          </a:xfrm>
        </p:grpSpPr>
        <p:sp>
          <p:nvSpPr>
            <p:cNvPr id="1348" name="Google Shape;1348;p5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55"/>
          <p:cNvGrpSpPr/>
          <p:nvPr/>
        </p:nvGrpSpPr>
        <p:grpSpPr>
          <a:xfrm>
            <a:off x="332772" y="288838"/>
            <a:ext cx="760896" cy="707727"/>
            <a:chOff x="827350" y="3629733"/>
            <a:chExt cx="1431600" cy="1332067"/>
          </a:xfrm>
        </p:grpSpPr>
        <p:sp>
          <p:nvSpPr>
            <p:cNvPr id="1356" name="Google Shape;1356;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55"/>
          <p:cNvGrpSpPr/>
          <p:nvPr/>
        </p:nvGrpSpPr>
        <p:grpSpPr>
          <a:xfrm>
            <a:off x="1205430" y="449959"/>
            <a:ext cx="527545" cy="490734"/>
            <a:chOff x="827350" y="3629733"/>
            <a:chExt cx="1431600" cy="1332067"/>
          </a:xfrm>
        </p:grpSpPr>
        <p:sp>
          <p:nvSpPr>
            <p:cNvPr id="1360" name="Google Shape;1360;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55"/>
          <p:cNvGrpSpPr/>
          <p:nvPr/>
        </p:nvGrpSpPr>
        <p:grpSpPr>
          <a:xfrm>
            <a:off x="543188" y="1131212"/>
            <a:ext cx="412158" cy="383369"/>
            <a:chOff x="827350" y="3629733"/>
            <a:chExt cx="1431600" cy="1332067"/>
          </a:xfrm>
        </p:grpSpPr>
        <p:sp>
          <p:nvSpPr>
            <p:cNvPr id="1364" name="Google Shape;1364;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10;p35">
            <a:extLst>
              <a:ext uri="{FF2B5EF4-FFF2-40B4-BE49-F238E27FC236}">
                <a16:creationId xmlns:a16="http://schemas.microsoft.com/office/drawing/2014/main" id="{7035F9EB-5BAB-B70B-C7AE-1597C777326D}"/>
              </a:ext>
            </a:extLst>
          </p:cNvPr>
          <p:cNvSpPr/>
          <p:nvPr/>
        </p:nvSpPr>
        <p:spPr>
          <a:xfrm>
            <a:off x="217817" y="1277479"/>
            <a:ext cx="3974494" cy="3225409"/>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4988D979-6CBB-2B7F-0BD0-E0424398571A}"/>
              </a:ext>
            </a:extLst>
          </p:cNvPr>
          <p:cNvPicPr>
            <a:picLocks noChangeAspect="1"/>
          </p:cNvPicPr>
          <p:nvPr/>
        </p:nvPicPr>
        <p:blipFill>
          <a:blip r:embed="rId3"/>
          <a:stretch>
            <a:fillRect/>
          </a:stretch>
        </p:blipFill>
        <p:spPr>
          <a:xfrm>
            <a:off x="378064" y="1502872"/>
            <a:ext cx="3654000" cy="2770833"/>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45">
                                            <p:txEl>
                                              <p:pRg st="0" end="0"/>
                                            </p:txEl>
                                          </p:spTgt>
                                        </p:tgtEl>
                                        <p:attrNameLst>
                                          <p:attrName>style.visibility</p:attrName>
                                        </p:attrNameLst>
                                      </p:cBhvr>
                                      <p:to>
                                        <p:strVal val="visible"/>
                                      </p:to>
                                    </p:set>
                                    <p:animEffect transition="in" filter="fade">
                                      <p:cBhvr>
                                        <p:cTn id="7" dur="1000"/>
                                        <p:tgtEl>
                                          <p:spTgt spid="1345">
                                            <p:txEl>
                                              <p:pRg st="0" end="0"/>
                                            </p:txEl>
                                          </p:spTgt>
                                        </p:tgtEl>
                                      </p:cBhvr>
                                    </p:animEffect>
                                    <p:anim calcmode="lin" valueType="num">
                                      <p:cBhvr>
                                        <p:cTn id="8" dur="1000" fill="hold"/>
                                        <p:tgtEl>
                                          <p:spTgt spid="134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4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45">
                                            <p:txEl>
                                              <p:pRg st="1" end="1"/>
                                            </p:txEl>
                                          </p:spTgt>
                                        </p:tgtEl>
                                        <p:attrNameLst>
                                          <p:attrName>style.visibility</p:attrName>
                                        </p:attrNameLst>
                                      </p:cBhvr>
                                      <p:to>
                                        <p:strVal val="visible"/>
                                      </p:to>
                                    </p:set>
                                    <p:animEffect transition="in" filter="fade">
                                      <p:cBhvr>
                                        <p:cTn id="14" dur="1000"/>
                                        <p:tgtEl>
                                          <p:spTgt spid="1345">
                                            <p:txEl>
                                              <p:pRg st="1" end="1"/>
                                            </p:txEl>
                                          </p:spTgt>
                                        </p:tgtEl>
                                      </p:cBhvr>
                                    </p:animEffect>
                                    <p:anim calcmode="lin" valueType="num">
                                      <p:cBhvr>
                                        <p:cTn id="15" dur="1000" fill="hold"/>
                                        <p:tgtEl>
                                          <p:spTgt spid="134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4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45">
                                            <p:txEl>
                                              <p:pRg st="2" end="2"/>
                                            </p:txEl>
                                          </p:spTgt>
                                        </p:tgtEl>
                                        <p:attrNameLst>
                                          <p:attrName>style.visibility</p:attrName>
                                        </p:attrNameLst>
                                      </p:cBhvr>
                                      <p:to>
                                        <p:strVal val="visible"/>
                                      </p:to>
                                    </p:set>
                                    <p:animEffect transition="in" filter="fade">
                                      <p:cBhvr>
                                        <p:cTn id="21" dur="1000"/>
                                        <p:tgtEl>
                                          <p:spTgt spid="1345">
                                            <p:txEl>
                                              <p:pRg st="2" end="2"/>
                                            </p:txEl>
                                          </p:spTgt>
                                        </p:tgtEl>
                                      </p:cBhvr>
                                    </p:animEffect>
                                    <p:anim calcmode="lin" valueType="num">
                                      <p:cBhvr>
                                        <p:cTn id="22" dur="1000" fill="hold"/>
                                        <p:tgtEl>
                                          <p:spTgt spid="134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4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45">
                                            <p:txEl>
                                              <p:pRg st="5" end="5"/>
                                            </p:txEl>
                                          </p:spTgt>
                                        </p:tgtEl>
                                        <p:attrNameLst>
                                          <p:attrName>style.visibility</p:attrName>
                                        </p:attrNameLst>
                                      </p:cBhvr>
                                      <p:to>
                                        <p:strVal val="visible"/>
                                      </p:to>
                                    </p:set>
                                    <p:animEffect transition="in" filter="fade">
                                      <p:cBhvr>
                                        <p:cTn id="28" dur="1000"/>
                                        <p:tgtEl>
                                          <p:spTgt spid="1345">
                                            <p:txEl>
                                              <p:pRg st="5" end="5"/>
                                            </p:txEl>
                                          </p:spTgt>
                                        </p:tgtEl>
                                      </p:cBhvr>
                                    </p:animEffect>
                                    <p:anim calcmode="lin" valueType="num">
                                      <p:cBhvr>
                                        <p:cTn id="29" dur="1000" fill="hold"/>
                                        <p:tgtEl>
                                          <p:spTgt spid="1345">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134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45">
                                            <p:txEl>
                                              <p:pRg st="6" end="6"/>
                                            </p:txEl>
                                          </p:spTgt>
                                        </p:tgtEl>
                                        <p:attrNameLst>
                                          <p:attrName>style.visibility</p:attrName>
                                        </p:attrNameLst>
                                      </p:cBhvr>
                                      <p:to>
                                        <p:strVal val="visible"/>
                                      </p:to>
                                    </p:set>
                                    <p:animEffect transition="in" filter="fade">
                                      <p:cBhvr>
                                        <p:cTn id="35" dur="1000"/>
                                        <p:tgtEl>
                                          <p:spTgt spid="1345">
                                            <p:txEl>
                                              <p:pRg st="6" end="6"/>
                                            </p:txEl>
                                          </p:spTgt>
                                        </p:tgtEl>
                                      </p:cBhvr>
                                    </p:animEffect>
                                    <p:anim calcmode="lin" valueType="num">
                                      <p:cBhvr>
                                        <p:cTn id="36" dur="1000" fill="hold"/>
                                        <p:tgtEl>
                                          <p:spTgt spid="134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134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45">
                                            <p:txEl>
                                              <p:pRg st="7" end="7"/>
                                            </p:txEl>
                                          </p:spTgt>
                                        </p:tgtEl>
                                        <p:attrNameLst>
                                          <p:attrName>style.visibility</p:attrName>
                                        </p:attrNameLst>
                                      </p:cBhvr>
                                      <p:to>
                                        <p:strVal val="visible"/>
                                      </p:to>
                                    </p:set>
                                    <p:animEffect transition="in" filter="fade">
                                      <p:cBhvr>
                                        <p:cTn id="42" dur="1000"/>
                                        <p:tgtEl>
                                          <p:spTgt spid="1345">
                                            <p:txEl>
                                              <p:pRg st="7" end="7"/>
                                            </p:txEl>
                                          </p:spTgt>
                                        </p:tgtEl>
                                      </p:cBhvr>
                                    </p:animEffect>
                                    <p:anim calcmode="lin" valueType="num">
                                      <p:cBhvr>
                                        <p:cTn id="43" dur="1000" fill="hold"/>
                                        <p:tgtEl>
                                          <p:spTgt spid="1345">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34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45">
                                            <p:txEl>
                                              <p:pRg st="8" end="8"/>
                                            </p:txEl>
                                          </p:spTgt>
                                        </p:tgtEl>
                                        <p:attrNameLst>
                                          <p:attrName>style.visibility</p:attrName>
                                        </p:attrNameLst>
                                      </p:cBhvr>
                                      <p:to>
                                        <p:strVal val="visible"/>
                                      </p:to>
                                    </p:set>
                                    <p:animEffect transition="in" filter="fade">
                                      <p:cBhvr>
                                        <p:cTn id="49" dur="1000"/>
                                        <p:tgtEl>
                                          <p:spTgt spid="1345">
                                            <p:txEl>
                                              <p:pRg st="8" end="8"/>
                                            </p:txEl>
                                          </p:spTgt>
                                        </p:tgtEl>
                                      </p:cBhvr>
                                    </p:animEffect>
                                    <p:anim calcmode="lin" valueType="num">
                                      <p:cBhvr>
                                        <p:cTn id="50" dur="1000" fill="hold"/>
                                        <p:tgtEl>
                                          <p:spTgt spid="1345">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34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45">
                                            <p:txEl>
                                              <p:pRg st="9" end="9"/>
                                            </p:txEl>
                                          </p:spTgt>
                                        </p:tgtEl>
                                        <p:attrNameLst>
                                          <p:attrName>style.visibility</p:attrName>
                                        </p:attrNameLst>
                                      </p:cBhvr>
                                      <p:to>
                                        <p:strVal val="visible"/>
                                      </p:to>
                                    </p:set>
                                    <p:animEffect transition="in" filter="fade">
                                      <p:cBhvr>
                                        <p:cTn id="56" dur="1000"/>
                                        <p:tgtEl>
                                          <p:spTgt spid="1345">
                                            <p:txEl>
                                              <p:pRg st="9" end="9"/>
                                            </p:txEl>
                                          </p:spTgt>
                                        </p:tgtEl>
                                      </p:cBhvr>
                                    </p:animEffect>
                                    <p:anim calcmode="lin" valueType="num">
                                      <p:cBhvr>
                                        <p:cTn id="57" dur="1000" fill="hold"/>
                                        <p:tgtEl>
                                          <p:spTgt spid="1345">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134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down)">
                                      <p:cBhvr>
                                        <p:cTn id="63" dur="500"/>
                                        <p:tgtEl>
                                          <p:spTgt spid="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down)">
                                      <p:cBhvr>
                                        <p:cTn id="6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 grpId="0" build="p"/>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grpSp>
        <p:nvGrpSpPr>
          <p:cNvPr id="1372" name="Google Shape;1372;p56"/>
          <p:cNvGrpSpPr/>
          <p:nvPr/>
        </p:nvGrpSpPr>
        <p:grpSpPr>
          <a:xfrm>
            <a:off x="2213533" y="1063612"/>
            <a:ext cx="4219500" cy="3200625"/>
            <a:chOff x="4187225" y="869775"/>
            <a:chExt cx="4219500" cy="3200625"/>
          </a:xfrm>
        </p:grpSpPr>
        <p:sp>
          <p:nvSpPr>
            <p:cNvPr id="1373" name="Google Shape;1373;p56"/>
            <p:cNvSpPr/>
            <p:nvPr/>
          </p:nvSpPr>
          <p:spPr>
            <a:xfrm>
              <a:off x="5662275" y="3677475"/>
              <a:ext cx="1269409" cy="392925"/>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4191325" y="869775"/>
              <a:ext cx="4211400" cy="2807700"/>
            </a:xfrm>
            <a:prstGeom prst="snip2DiagRect">
              <a:avLst>
                <a:gd name="adj1" fmla="val 0"/>
                <a:gd name="adj2" fmla="val 9219"/>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5" name="Google Shape;1375;p56"/>
            <p:cNvCxnSpPr/>
            <p:nvPr/>
          </p:nvCxnSpPr>
          <p:spPr>
            <a:xfrm>
              <a:off x="4187225" y="3305175"/>
              <a:ext cx="4219500" cy="0"/>
            </a:xfrm>
            <a:prstGeom prst="straightConnector1">
              <a:avLst/>
            </a:prstGeom>
            <a:noFill/>
            <a:ln w="9525" cap="flat" cmpd="sng">
              <a:solidFill>
                <a:schemeClr val="lt1"/>
              </a:solidFill>
              <a:prstDash val="solid"/>
              <a:round/>
              <a:headEnd type="none" w="med" len="med"/>
              <a:tailEnd type="none" w="med" len="med"/>
            </a:ln>
          </p:spPr>
        </p:cxnSp>
      </p:grpSp>
      <p:grpSp>
        <p:nvGrpSpPr>
          <p:cNvPr id="1379" name="Google Shape;1379;p56"/>
          <p:cNvGrpSpPr/>
          <p:nvPr/>
        </p:nvGrpSpPr>
        <p:grpSpPr>
          <a:xfrm>
            <a:off x="254607" y="3602221"/>
            <a:ext cx="288601" cy="1096693"/>
            <a:chOff x="1006700" y="2603975"/>
            <a:chExt cx="55450" cy="210700"/>
          </a:xfrm>
        </p:grpSpPr>
        <p:sp>
          <p:nvSpPr>
            <p:cNvPr id="1380" name="Google Shape;1380;p5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6"/>
          <p:cNvGrpSpPr/>
          <p:nvPr/>
        </p:nvGrpSpPr>
        <p:grpSpPr>
          <a:xfrm>
            <a:off x="7560272" y="279313"/>
            <a:ext cx="760896" cy="707727"/>
            <a:chOff x="827350" y="3629733"/>
            <a:chExt cx="1431600" cy="1332067"/>
          </a:xfrm>
        </p:grpSpPr>
        <p:sp>
          <p:nvSpPr>
            <p:cNvPr id="1387" name="Google Shape;1387;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56"/>
          <p:cNvGrpSpPr/>
          <p:nvPr/>
        </p:nvGrpSpPr>
        <p:grpSpPr>
          <a:xfrm>
            <a:off x="8406717" y="294134"/>
            <a:ext cx="527545" cy="490734"/>
            <a:chOff x="827350" y="3629733"/>
            <a:chExt cx="1431600" cy="1332067"/>
          </a:xfrm>
        </p:grpSpPr>
        <p:sp>
          <p:nvSpPr>
            <p:cNvPr id="1391" name="Google Shape;1391;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56"/>
          <p:cNvGrpSpPr/>
          <p:nvPr/>
        </p:nvGrpSpPr>
        <p:grpSpPr>
          <a:xfrm>
            <a:off x="8224688" y="1063612"/>
            <a:ext cx="412158" cy="383369"/>
            <a:chOff x="827350" y="3629733"/>
            <a:chExt cx="1431600" cy="1332067"/>
          </a:xfrm>
        </p:grpSpPr>
        <p:sp>
          <p:nvSpPr>
            <p:cNvPr id="1395" name="Google Shape;1395;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15;p57">
            <a:extLst>
              <a:ext uri="{FF2B5EF4-FFF2-40B4-BE49-F238E27FC236}">
                <a16:creationId xmlns:a16="http://schemas.microsoft.com/office/drawing/2014/main" id="{C85DD727-8A27-87E5-0DBD-A932E2AA29C3}"/>
              </a:ext>
            </a:extLst>
          </p:cNvPr>
          <p:cNvSpPr txBox="1">
            <a:spLocks/>
          </p:cNvSpPr>
          <p:nvPr/>
        </p:nvSpPr>
        <p:spPr>
          <a:xfrm>
            <a:off x="2039830" y="987040"/>
            <a:ext cx="4661700" cy="115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IN"/>
              <a:t>Thanks!</a:t>
            </a:r>
          </a:p>
        </p:txBody>
      </p:sp>
      <p:sp>
        <p:nvSpPr>
          <p:cNvPr id="8" name="Google Shape;1416;p57">
            <a:extLst>
              <a:ext uri="{FF2B5EF4-FFF2-40B4-BE49-F238E27FC236}">
                <a16:creationId xmlns:a16="http://schemas.microsoft.com/office/drawing/2014/main" id="{483E83A4-3172-3ACD-48FC-8676969E3894}"/>
              </a:ext>
            </a:extLst>
          </p:cNvPr>
          <p:cNvSpPr txBox="1">
            <a:spLocks noGrp="1"/>
          </p:cNvSpPr>
          <p:nvPr>
            <p:ph type="subTitle" idx="1"/>
          </p:nvPr>
        </p:nvSpPr>
        <p:spPr>
          <a:xfrm>
            <a:off x="2039842" y="213724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chemeClr val="lt1"/>
                </a:solidFill>
              </a:rPr>
              <a:t>Do you have any questions?</a:t>
            </a:r>
            <a:endParaRPr b="1" dirty="0">
              <a:solidFill>
                <a:schemeClr val="lt1"/>
              </a:solidFill>
            </a:endParaRPr>
          </a:p>
          <a:p>
            <a:pPr marL="0" lvl="0" indent="0" algn="ctr" rtl="0">
              <a:spcBef>
                <a:spcPts val="1000"/>
              </a:spcBef>
              <a:spcAft>
                <a:spcPts val="0"/>
              </a:spcAft>
              <a:buClr>
                <a:schemeClr val="dk1"/>
              </a:buClr>
              <a:buSzPts val="1100"/>
              <a:buFont typeface="Arial"/>
              <a:buNone/>
            </a:pPr>
            <a:r>
              <a:rPr lang="en" dirty="0">
                <a:solidFill>
                  <a:schemeClr val="lt1"/>
                </a:solidFill>
              </a:rPr>
              <a:t>24IT3038@rgipt.ac.in </a:t>
            </a:r>
            <a:endParaRPr dirty="0">
              <a:solidFill>
                <a:schemeClr val="lt1"/>
              </a:solidFill>
            </a:endParaRPr>
          </a:p>
          <a:p>
            <a:pPr marL="0" lvl="0" indent="0" algn="ctr" rtl="0">
              <a:spcBef>
                <a:spcPts val="0"/>
              </a:spcBef>
              <a:spcAft>
                <a:spcPts val="0"/>
              </a:spcAft>
              <a:buClr>
                <a:schemeClr val="dk1"/>
              </a:buClr>
              <a:buSzPts val="1100"/>
              <a:buFont typeface="Arial"/>
              <a:buNone/>
            </a:pPr>
            <a:endParaRPr dirty="0">
              <a:solidFill>
                <a:schemeClr val="lt1"/>
              </a:solidFill>
            </a:endParaRPr>
          </a:p>
        </p:txBody>
      </p:sp>
      <p:grpSp>
        <p:nvGrpSpPr>
          <p:cNvPr id="9" name="Google Shape;1455;p57">
            <a:extLst>
              <a:ext uri="{FF2B5EF4-FFF2-40B4-BE49-F238E27FC236}">
                <a16:creationId xmlns:a16="http://schemas.microsoft.com/office/drawing/2014/main" id="{7DF5B0F0-896B-6EAC-837C-696B247F2E49}"/>
              </a:ext>
            </a:extLst>
          </p:cNvPr>
          <p:cNvGrpSpPr/>
          <p:nvPr/>
        </p:nvGrpSpPr>
        <p:grpSpPr>
          <a:xfrm>
            <a:off x="6697448" y="1034609"/>
            <a:ext cx="464268" cy="431989"/>
            <a:chOff x="827350" y="3629733"/>
            <a:chExt cx="1431600" cy="1332067"/>
          </a:xfrm>
        </p:grpSpPr>
        <p:sp>
          <p:nvSpPr>
            <p:cNvPr id="10" name="Google Shape;1456;p57">
              <a:extLst>
                <a:ext uri="{FF2B5EF4-FFF2-40B4-BE49-F238E27FC236}">
                  <a16:creationId xmlns:a16="http://schemas.microsoft.com/office/drawing/2014/main" id="{20ADFF23-A445-5565-C79A-9416D70BB85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7;p57">
              <a:extLst>
                <a:ext uri="{FF2B5EF4-FFF2-40B4-BE49-F238E27FC236}">
                  <a16:creationId xmlns:a16="http://schemas.microsoft.com/office/drawing/2014/main" id="{B87C94F0-2BC1-BB0B-34FE-BFAD8C5359E2}"/>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8;p57">
              <a:extLst>
                <a:ext uri="{FF2B5EF4-FFF2-40B4-BE49-F238E27FC236}">
                  <a16:creationId xmlns:a16="http://schemas.microsoft.com/office/drawing/2014/main" id="{3DDD394D-9EED-692E-FCCE-91E1EC314CB8}"/>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p:nvPr/>
        </p:nvSpPr>
        <p:spPr>
          <a:xfrm>
            <a:off x="713225" y="510300"/>
            <a:ext cx="7704000" cy="632100"/>
          </a:xfrm>
          <a:prstGeom prst="snip2DiagRect">
            <a:avLst>
              <a:gd name="adj1" fmla="val 0"/>
              <a:gd name="adj2" fmla="val 22148"/>
            </a:avLst>
          </a:prstGeom>
          <a:noFill/>
          <a:ln w="9525" cap="flat" cmpd="sng">
            <a:solidFill>
              <a:schemeClr val="bg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lvl="0"/>
            <a:r>
              <a:rPr lang="en-IN" b="1" dirty="0">
                <a:ln w="6600">
                  <a:solidFill>
                    <a:schemeClr val="accent2"/>
                  </a:solidFill>
                  <a:prstDash val="solid"/>
                </a:ln>
                <a:solidFill>
                  <a:srgbClr val="FFFFFF"/>
                </a:solidFill>
                <a:effectLst>
                  <a:outerShdw dist="38100" dir="2700000" algn="tl" rotWithShape="0">
                    <a:schemeClr val="accent2"/>
                  </a:outerShdw>
                </a:effectLst>
              </a:rPr>
              <a:t>Project Overview</a:t>
            </a:r>
            <a:endParaRPr dirty="0"/>
          </a:p>
        </p:txBody>
      </p:sp>
      <p:graphicFrame>
        <p:nvGraphicFramePr>
          <p:cNvPr id="329" name="Google Shape;329;p31"/>
          <p:cNvGraphicFramePr/>
          <p:nvPr>
            <p:extLst>
              <p:ext uri="{D42A27DB-BD31-4B8C-83A1-F6EECF244321}">
                <p14:modId xmlns:p14="http://schemas.microsoft.com/office/powerpoint/2010/main" val="3262169205"/>
              </p:ext>
            </p:extLst>
          </p:nvPr>
        </p:nvGraphicFramePr>
        <p:xfrm>
          <a:off x="720000" y="1767224"/>
          <a:ext cx="7704000" cy="2423577"/>
        </p:xfrm>
        <a:graphic>
          <a:graphicData uri="http://schemas.openxmlformats.org/drawingml/2006/table">
            <a:tbl>
              <a:tblPr>
                <a:noFill/>
                <a:tableStyleId>{6744125E-BCEA-410F-BE56-F339F18A6221}</a:tableStyleId>
              </a:tblPr>
              <a:tblGrid>
                <a:gridCol w="2451650">
                  <a:extLst>
                    <a:ext uri="{9D8B030D-6E8A-4147-A177-3AD203B41FA5}">
                      <a16:colId xmlns:a16="http://schemas.microsoft.com/office/drawing/2014/main" val="20000"/>
                    </a:ext>
                  </a:extLst>
                </a:gridCol>
                <a:gridCol w="5252350">
                  <a:extLst>
                    <a:ext uri="{9D8B030D-6E8A-4147-A177-3AD203B41FA5}">
                      <a16:colId xmlns:a16="http://schemas.microsoft.com/office/drawing/2014/main" val="20001"/>
                    </a:ext>
                  </a:extLst>
                </a:gridCol>
              </a:tblGrid>
              <a:tr h="442399">
                <a:tc>
                  <a:txBody>
                    <a:bodyPr/>
                    <a:lstStyle/>
                    <a:p>
                      <a:pPr marL="0" lvl="0" indent="0" algn="l" rtl="0">
                        <a:spcBef>
                          <a:spcPts val="0"/>
                        </a:spcBef>
                        <a:spcAft>
                          <a:spcPts val="0"/>
                        </a:spcAft>
                        <a:buNone/>
                      </a:pPr>
                      <a:r>
                        <a:rPr lang="en-IN" sz="1100" b="1" dirty="0">
                          <a:solidFill>
                            <a:schemeClr val="accent1"/>
                          </a:solidFill>
                          <a:latin typeface="Audiowide"/>
                          <a:ea typeface="Audiowide"/>
                          <a:cs typeface="Audiowide"/>
                          <a:sym typeface="Audiowide"/>
                        </a:rPr>
                        <a:t>Objective</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en-IN" sz="1000" dirty="0">
                          <a:solidFill>
                            <a:schemeClr val="lt1"/>
                          </a:solidFill>
                          <a:latin typeface="Karla"/>
                          <a:ea typeface="Karla"/>
                          <a:cs typeface="Karla"/>
                          <a:sym typeface="Karla"/>
                        </a:rPr>
                        <a:t>Develop a fully functional  3D clock model using Autodesk Maya</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0"/>
                  </a:ext>
                </a:extLst>
              </a:tr>
              <a:tr h="653981">
                <a:tc>
                  <a:txBody>
                    <a:bodyPr/>
                    <a:lstStyle/>
                    <a:p>
                      <a:pPr marL="0" lvl="0" indent="0" algn="l" rtl="0">
                        <a:spcBef>
                          <a:spcPts val="0"/>
                        </a:spcBef>
                        <a:spcAft>
                          <a:spcPts val="0"/>
                        </a:spcAft>
                        <a:buNone/>
                      </a:pPr>
                      <a:r>
                        <a:rPr lang="en" sz="1100" b="1">
                          <a:solidFill>
                            <a:schemeClr val="accent1"/>
                          </a:solidFill>
                          <a:uFill>
                            <a:noFill/>
                          </a:uFill>
                          <a:latin typeface="Audiowide"/>
                          <a:ea typeface="Audiowide"/>
                          <a:cs typeface="Audiowide"/>
                          <a:sym typeface="Audiowide"/>
                          <a:hlinkClick r:id="" action="ppaction://noaction">
                            <a:extLst>
                              <a:ext uri="{A12FA001-AC4F-418D-AE19-62706E023703}">
                                <ahyp:hlinkClr xmlns:ahyp="http://schemas.microsoft.com/office/drawing/2018/hyperlinkcolor" val="tx"/>
                              </a:ext>
                            </a:extLst>
                          </a:hlinkClick>
                        </a:rPr>
                        <a:t>Used</a:t>
                      </a:r>
                      <a:r>
                        <a:rPr lang="en" sz="1100" b="1">
                          <a:solidFill>
                            <a:schemeClr val="accent1"/>
                          </a:solidFill>
                          <a:latin typeface="Audiowide"/>
                          <a:ea typeface="Audiowide"/>
                          <a:cs typeface="Audiowide"/>
                          <a:sym typeface="Audiowide"/>
                        </a:rPr>
                        <a:t> and </a:t>
                      </a:r>
                      <a:r>
                        <a:rPr lang="en" sz="1100" b="1">
                          <a:solidFill>
                            <a:schemeClr val="accent1"/>
                          </a:solidFill>
                          <a:uFill>
                            <a:noFill/>
                          </a:uFill>
                          <a:latin typeface="Audiowide"/>
                          <a:ea typeface="Audiowide"/>
                          <a:cs typeface="Audiowide"/>
                          <a:sym typeface="Audiowide"/>
                          <a:hlinkClick r:id="" action="ppaction://noaction">
                            <a:extLst>
                              <a:ext uri="{A12FA001-AC4F-418D-AE19-62706E023703}">
                                <ahyp:hlinkClr xmlns:ahyp="http://schemas.microsoft.com/office/drawing/2018/hyperlinkcolor" val="tx"/>
                              </a:ext>
                            </a:extLst>
                          </a:hlinkClick>
                        </a:rPr>
                        <a:t>alternative</a:t>
                      </a:r>
                      <a:r>
                        <a:rPr lang="en" sz="1100" b="1">
                          <a:solidFill>
                            <a:schemeClr val="accent1"/>
                          </a:solidFill>
                          <a:uFill>
                            <a:noFill/>
                          </a:uFill>
                          <a:latin typeface="Audiowide"/>
                          <a:ea typeface="Audiowide"/>
                          <a:cs typeface="Audiowide"/>
                          <a:sym typeface="Audiowide"/>
                          <a:hlinkClick r:id="" action="ppaction://noaction">
                            <a:extLst>
                              <a:ext uri="{A12FA001-AC4F-418D-AE19-62706E023703}">
                                <ahyp:hlinkClr xmlns:ahyp="http://schemas.microsoft.com/office/drawing/2018/hyperlinkcolor" val="tx"/>
                              </a:ext>
                            </a:extLst>
                          </a:hlinkClick>
                        </a:rPr>
                        <a:t> resources</a:t>
                      </a:r>
                      <a:endParaRPr sz="1100" b="1">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marR="0" lvl="0" indent="0" algn="l" rtl="0">
                        <a:lnSpc>
                          <a:spcPct val="100000"/>
                        </a:lnSpc>
                        <a:spcBef>
                          <a:spcPts val="0"/>
                        </a:spcBef>
                        <a:spcAft>
                          <a:spcPts val="1600"/>
                        </a:spcAft>
                        <a:buNone/>
                      </a:pPr>
                      <a:r>
                        <a:rPr lang="en" sz="1000" dirty="0">
                          <a:solidFill>
                            <a:schemeClr val="lt1"/>
                          </a:solidFill>
                          <a:latin typeface="Karla"/>
                          <a:ea typeface="Karla"/>
                          <a:cs typeface="Karla"/>
                          <a:sym typeface="Karla"/>
                        </a:rPr>
                        <a:t>Autodesk Maya, Python</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1"/>
                  </a:ext>
                </a:extLst>
              </a:tr>
              <a:tr h="442399">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Implementations</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en-IN" sz="1000" dirty="0">
                          <a:solidFill>
                            <a:schemeClr val="lt1"/>
                          </a:solidFill>
                          <a:latin typeface="Karla"/>
                          <a:ea typeface="Karla"/>
                          <a:cs typeface="Karla"/>
                          <a:sym typeface="Karla"/>
                        </a:rPr>
                        <a:t>Real time motion for hour, minute, second hands using python scripting</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2"/>
                  </a:ext>
                </a:extLst>
              </a:tr>
              <a:tr h="442399">
                <a:tc>
                  <a:txBody>
                    <a:bodyPr/>
                    <a:lstStyle/>
                    <a:p>
                      <a:pPr marL="0" lvl="0" indent="0" algn="l" rtl="0">
                        <a:spcBef>
                          <a:spcPts val="0"/>
                        </a:spcBef>
                        <a:spcAft>
                          <a:spcPts val="0"/>
                        </a:spcAft>
                        <a:buNone/>
                      </a:pPr>
                      <a:r>
                        <a:rPr lang="en-IN" sz="1100" b="1" dirty="0">
                          <a:solidFill>
                            <a:schemeClr val="accent1"/>
                          </a:solidFill>
                          <a:latin typeface="Audiowide"/>
                          <a:ea typeface="Audiowide"/>
                          <a:cs typeface="Audiowide"/>
                          <a:sym typeface="Audiowide"/>
                        </a:rPr>
                        <a:t>integrations</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en" sz="1000" dirty="0">
                          <a:solidFill>
                            <a:schemeClr val="lt1"/>
                          </a:solidFill>
                          <a:latin typeface="Karla"/>
                          <a:ea typeface="Karla"/>
                          <a:cs typeface="Karla"/>
                          <a:sym typeface="Karla"/>
                        </a:rPr>
                        <a:t>Arnold renderer with realistic materials, lighting and reflecvtions</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3"/>
                  </a:ext>
                </a:extLst>
              </a:tr>
              <a:tr h="442399">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Rendering process</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0"/>
                        </a:spcAft>
                        <a:buNone/>
                      </a:pPr>
                      <a:r>
                        <a:rPr lang="en-IN" sz="1000" dirty="0">
                          <a:solidFill>
                            <a:schemeClr val="lt1"/>
                          </a:solidFill>
                          <a:latin typeface="Karla"/>
                          <a:ea typeface="Karla"/>
                          <a:cs typeface="Karla"/>
                          <a:sym typeface="Karla"/>
                        </a:rPr>
                        <a:t>Optimised performance by enabling GPU rendering.</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4"/>
                  </a:ext>
                </a:extLst>
              </a:tr>
            </a:tbl>
          </a:graphicData>
        </a:graphic>
      </p:graphicFrame>
      <p:grpSp>
        <p:nvGrpSpPr>
          <p:cNvPr id="339" name="Google Shape;339;p31"/>
          <p:cNvGrpSpPr/>
          <p:nvPr/>
        </p:nvGrpSpPr>
        <p:grpSpPr>
          <a:xfrm>
            <a:off x="8596681" y="736494"/>
            <a:ext cx="464268" cy="431989"/>
            <a:chOff x="827350" y="3629733"/>
            <a:chExt cx="1431600" cy="1332067"/>
          </a:xfrm>
        </p:grpSpPr>
        <p:sp>
          <p:nvSpPr>
            <p:cNvPr id="340" name="Google Shape;340;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1"/>
          <p:cNvGrpSpPr/>
          <p:nvPr/>
        </p:nvGrpSpPr>
        <p:grpSpPr>
          <a:xfrm>
            <a:off x="8596636" y="178169"/>
            <a:ext cx="356755" cy="331951"/>
            <a:chOff x="827350" y="3629733"/>
            <a:chExt cx="1431600" cy="1332067"/>
          </a:xfrm>
        </p:grpSpPr>
        <p:sp>
          <p:nvSpPr>
            <p:cNvPr id="344" name="Google Shape;344;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wheel(1)">
                                      <p:cBhvr>
                                        <p:cTn id="7" dur="2000"/>
                                        <p:tgtEl>
                                          <p:spTgt spid="32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27"/>
                                        </p:tgtEl>
                                        <p:attrNameLst>
                                          <p:attrName>style.visibility</p:attrName>
                                        </p:attrNameLst>
                                      </p:cBhvr>
                                      <p:to>
                                        <p:strVal val="visible"/>
                                      </p:to>
                                    </p:set>
                                    <p:animEffect transition="in" filter="wheel(1)">
                                      <p:cBhvr>
                                        <p:cTn id="10" dur="2000"/>
                                        <p:tgtEl>
                                          <p:spTgt spid="32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barn(inVertical)">
                                      <p:cBhvr>
                                        <p:cTn id="15" dur="5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animBg="1"/>
      <p:bldP spid="3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47597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4182000"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8802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47597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4182000"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688802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p>
            <a:pPr marL="0" lvl="0" indent="0">
              <a:buSzPts val="1100"/>
            </a:pPr>
            <a:r>
              <a:rPr lang="en-US" sz="1200" dirty="0"/>
              <a:t>Rotation behavior analyzed through angle calculations for each hand</a:t>
            </a:r>
            <a:endParaRPr sz="1200" dirty="0"/>
          </a:p>
        </p:txBody>
      </p:sp>
      <p:sp>
        <p:nvSpPr>
          <p:cNvPr id="359" name="Google Shape;359;p32"/>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200" dirty="0"/>
              <a:t>P</a:t>
            </a:r>
            <a:r>
              <a:rPr lang="en" sz="1200" dirty="0"/>
              <a:t>rocedure and working of clock</a:t>
            </a:r>
            <a:endParaRPr sz="1200" dirty="0"/>
          </a:p>
        </p:txBody>
      </p:sp>
      <p:sp>
        <p:nvSpPr>
          <p:cNvPr id="360" name="Google Shape;360;p32"/>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61" name="Google Shape;361;p32"/>
          <p:cNvSpPr txBox="1">
            <a:spLocks noGrp="1"/>
          </p:cNvSpPr>
          <p:nvPr>
            <p:ph type="title" idx="8"/>
          </p:nvPr>
        </p:nvSpPr>
        <p:spPr>
          <a:xfrm>
            <a:off x="1415374"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2" name="Google Shape;362;p32"/>
          <p:cNvSpPr txBox="1">
            <a:spLocks noGrp="1"/>
          </p:cNvSpPr>
          <p:nvPr>
            <p:ph type="title" idx="9"/>
          </p:nvPr>
        </p:nvSpPr>
        <p:spPr>
          <a:xfrm>
            <a:off x="4121401" y="319002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63" name="Google Shape;363;p32"/>
          <p:cNvSpPr txBox="1">
            <a:spLocks noGrp="1"/>
          </p:cNvSpPr>
          <p:nvPr>
            <p:ph type="title" idx="15"/>
          </p:nvPr>
        </p:nvSpPr>
        <p:spPr>
          <a:xfrm>
            <a:off x="6125276" y="368048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364" name="Google Shape;364;p32"/>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Purpose</a:t>
            </a:r>
            <a:endParaRPr/>
          </a:p>
        </p:txBody>
      </p:sp>
      <p:sp>
        <p:nvSpPr>
          <p:cNvPr id="365" name="Google Shape;365;p32"/>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IN" sz="1200" dirty="0"/>
              <a:t>T</a:t>
            </a:r>
            <a:r>
              <a:rPr lang="en" sz="1200" dirty="0"/>
              <a:t>o create fully functional 3D analog clock in Autodesk Maya</a:t>
            </a:r>
            <a:endParaRPr sz="1200" dirty="0"/>
          </a:p>
        </p:txBody>
      </p:sp>
      <p:sp>
        <p:nvSpPr>
          <p:cNvPr id="366" name="Google Shape;366;p32"/>
          <p:cNvSpPr txBox="1">
            <a:spLocks noGrp="1"/>
          </p:cNvSpPr>
          <p:nvPr>
            <p:ph type="title" idx="2"/>
          </p:nvPr>
        </p:nvSpPr>
        <p:spPr>
          <a:xfrm>
            <a:off x="713224" y="368048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sp>
        <p:nvSpPr>
          <p:cNvPr id="367" name="Google Shape;367;p32"/>
          <p:cNvSpPr txBox="1">
            <a:spLocks noGrp="1"/>
          </p:cNvSpPr>
          <p:nvPr>
            <p:ph type="subTitle" idx="3"/>
          </p:nvPr>
        </p:nvSpPr>
        <p:spPr>
          <a:xfrm>
            <a:off x="713224" y="4079138"/>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1200" dirty="0"/>
              <a:t>3D modeling and backend coding</a:t>
            </a:r>
            <a:endParaRPr sz="1200" dirty="0"/>
          </a:p>
        </p:txBody>
      </p:sp>
      <p:sp>
        <p:nvSpPr>
          <p:cNvPr id="368" name="Google Shape;368;p32"/>
          <p:cNvSpPr txBox="1">
            <a:spLocks noGrp="1"/>
          </p:cNvSpPr>
          <p:nvPr>
            <p:ph type="title" idx="4"/>
          </p:nvPr>
        </p:nvSpPr>
        <p:spPr>
          <a:xfrm>
            <a:off x="3419251" y="3680488"/>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Analysis</a:t>
            </a:r>
            <a:endParaRPr dirty="0"/>
          </a:p>
        </p:txBody>
      </p:sp>
      <p:sp>
        <p:nvSpPr>
          <p:cNvPr id="369" name="Google Shape;369;p32"/>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Hypotheses</a:t>
            </a:r>
            <a:endParaRPr/>
          </a:p>
        </p:txBody>
      </p:sp>
      <p:sp>
        <p:nvSpPr>
          <p:cNvPr id="370" name="Google Shape;370;p32"/>
          <p:cNvSpPr txBox="1">
            <a:spLocks noGrp="1"/>
          </p:cNvSpPr>
          <p:nvPr>
            <p:ph type="title" idx="13"/>
          </p:nvPr>
        </p:nvSpPr>
        <p:spPr>
          <a:xfrm>
            <a:off x="1415374" y="319002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1" name="Google Shape;371;p32"/>
          <p:cNvSpPr txBox="1">
            <a:spLocks noGrp="1"/>
          </p:cNvSpPr>
          <p:nvPr>
            <p:ph type="title" idx="14"/>
          </p:nvPr>
        </p:nvSpPr>
        <p:spPr>
          <a:xfrm>
            <a:off x="4121401"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2" name="Google Shape;372;p32"/>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p>
            <a:pPr marL="0" lvl="0" indent="0">
              <a:buSzPts val="1100"/>
            </a:pPr>
            <a:r>
              <a:rPr lang="en-US" sz="1200" dirty="0"/>
              <a:t>Successfully built a </a:t>
            </a:r>
            <a:r>
              <a:rPr lang="en-US" sz="1200" b="1" dirty="0"/>
              <a:t>real-time functional 3D clock system</a:t>
            </a:r>
            <a:r>
              <a:rPr lang="en-US" sz="1200" dirty="0"/>
              <a:t> inside Maya.</a:t>
            </a:r>
            <a:endParaRPr sz="1200" dirty="0"/>
          </a:p>
        </p:txBody>
      </p:sp>
      <p:sp>
        <p:nvSpPr>
          <p:cNvPr id="373" name="Google Shape;373;p32"/>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a:t>
            </a:r>
            <a:endParaRPr/>
          </a:p>
        </p:txBody>
      </p:sp>
      <p:sp>
        <p:nvSpPr>
          <p:cNvPr id="374" name="Google Shape;374;p32"/>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1200" dirty="0"/>
              <a:t>Fetch real time from system and display it perfectly</a:t>
            </a:r>
            <a:endParaRPr sz="1200" dirty="0"/>
          </a:p>
        </p:txBody>
      </p:sp>
      <p:sp>
        <p:nvSpPr>
          <p:cNvPr id="375" name="Google Shape;375;p32"/>
          <p:cNvSpPr txBox="1">
            <a:spLocks noGrp="1"/>
          </p:cNvSpPr>
          <p:nvPr>
            <p:ph type="title" idx="19"/>
          </p:nvPr>
        </p:nvSpPr>
        <p:spPr>
          <a:xfrm>
            <a:off x="6827426" y="319002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76" name="Google Shape;376;p32"/>
          <p:cNvSpPr txBox="1">
            <a:spLocks noGrp="1"/>
          </p:cNvSpPr>
          <p:nvPr>
            <p:ph type="title" idx="20"/>
          </p:nvPr>
        </p:nvSpPr>
        <p:spPr>
          <a:xfrm>
            <a:off x="6827426"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anim calcmode="lin" valueType="num">
                                      <p:cBhvr>
                                        <p:cTn id="8" dur="1000" fill="hold"/>
                                        <p:tgtEl>
                                          <p:spTgt spid="352"/>
                                        </p:tgtEl>
                                        <p:attrNameLst>
                                          <p:attrName>ppt_x</p:attrName>
                                        </p:attrNameLst>
                                      </p:cBhvr>
                                      <p:tavLst>
                                        <p:tav tm="0">
                                          <p:val>
                                            <p:strVal val="#ppt_x"/>
                                          </p:val>
                                        </p:tav>
                                        <p:tav tm="100000">
                                          <p:val>
                                            <p:strVal val="#ppt_x"/>
                                          </p:val>
                                        </p:tav>
                                      </p:tavLst>
                                    </p:anim>
                                    <p:anim calcmode="lin" valueType="num">
                                      <p:cBhvr>
                                        <p:cTn id="9" dur="1000" fill="hold"/>
                                        <p:tgtEl>
                                          <p:spTgt spid="3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3"/>
                                        </p:tgtEl>
                                        <p:attrNameLst>
                                          <p:attrName>style.visibility</p:attrName>
                                        </p:attrNameLst>
                                      </p:cBhvr>
                                      <p:to>
                                        <p:strVal val="visible"/>
                                      </p:to>
                                    </p:set>
                                    <p:animEffect transition="in" filter="fade">
                                      <p:cBhvr>
                                        <p:cTn id="12" dur="1000"/>
                                        <p:tgtEl>
                                          <p:spTgt spid="353"/>
                                        </p:tgtEl>
                                      </p:cBhvr>
                                    </p:animEffect>
                                    <p:anim calcmode="lin" valueType="num">
                                      <p:cBhvr>
                                        <p:cTn id="13" dur="1000" fill="hold"/>
                                        <p:tgtEl>
                                          <p:spTgt spid="353"/>
                                        </p:tgtEl>
                                        <p:attrNameLst>
                                          <p:attrName>ppt_x</p:attrName>
                                        </p:attrNameLst>
                                      </p:cBhvr>
                                      <p:tavLst>
                                        <p:tav tm="0">
                                          <p:val>
                                            <p:strVal val="#ppt_x"/>
                                          </p:val>
                                        </p:tav>
                                        <p:tav tm="100000">
                                          <p:val>
                                            <p:strVal val="#ppt_x"/>
                                          </p:val>
                                        </p:tav>
                                      </p:tavLst>
                                    </p:anim>
                                    <p:anim calcmode="lin" valueType="num">
                                      <p:cBhvr>
                                        <p:cTn id="14" dur="1000" fill="hold"/>
                                        <p:tgtEl>
                                          <p:spTgt spid="35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4"/>
                                        </p:tgtEl>
                                        <p:attrNameLst>
                                          <p:attrName>style.visibility</p:attrName>
                                        </p:attrNameLst>
                                      </p:cBhvr>
                                      <p:to>
                                        <p:strVal val="visible"/>
                                      </p:to>
                                    </p:set>
                                    <p:animEffect transition="in" filter="fade">
                                      <p:cBhvr>
                                        <p:cTn id="17" dur="1000"/>
                                        <p:tgtEl>
                                          <p:spTgt spid="354"/>
                                        </p:tgtEl>
                                      </p:cBhvr>
                                    </p:animEffect>
                                    <p:anim calcmode="lin" valueType="num">
                                      <p:cBhvr>
                                        <p:cTn id="18" dur="1000" fill="hold"/>
                                        <p:tgtEl>
                                          <p:spTgt spid="354"/>
                                        </p:tgtEl>
                                        <p:attrNameLst>
                                          <p:attrName>ppt_x</p:attrName>
                                        </p:attrNameLst>
                                      </p:cBhvr>
                                      <p:tavLst>
                                        <p:tav tm="0">
                                          <p:val>
                                            <p:strVal val="#ppt_x"/>
                                          </p:val>
                                        </p:tav>
                                        <p:tav tm="100000">
                                          <p:val>
                                            <p:strVal val="#ppt_x"/>
                                          </p:val>
                                        </p:tav>
                                      </p:tavLst>
                                    </p:anim>
                                    <p:anim calcmode="lin" valueType="num">
                                      <p:cBhvr>
                                        <p:cTn id="19" dur="1000" fill="hold"/>
                                        <p:tgtEl>
                                          <p:spTgt spid="35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55"/>
                                        </p:tgtEl>
                                        <p:attrNameLst>
                                          <p:attrName>style.visibility</p:attrName>
                                        </p:attrNameLst>
                                      </p:cBhvr>
                                      <p:to>
                                        <p:strVal val="visible"/>
                                      </p:to>
                                    </p:set>
                                    <p:animEffect transition="in" filter="circle(in)">
                                      <p:cBhvr>
                                        <p:cTn id="24" dur="2000"/>
                                        <p:tgtEl>
                                          <p:spTgt spid="355"/>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356"/>
                                        </p:tgtEl>
                                        <p:attrNameLst>
                                          <p:attrName>style.visibility</p:attrName>
                                        </p:attrNameLst>
                                      </p:cBhvr>
                                      <p:to>
                                        <p:strVal val="visible"/>
                                      </p:to>
                                    </p:set>
                                    <p:animEffect transition="in" filter="circle(in)">
                                      <p:cBhvr>
                                        <p:cTn id="27" dur="2000"/>
                                        <p:tgtEl>
                                          <p:spTgt spid="356"/>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357"/>
                                        </p:tgtEl>
                                        <p:attrNameLst>
                                          <p:attrName>style.visibility</p:attrName>
                                        </p:attrNameLst>
                                      </p:cBhvr>
                                      <p:to>
                                        <p:strVal val="visible"/>
                                      </p:to>
                                    </p:set>
                                    <p:animEffect transition="in" filter="circle(in)">
                                      <p:cBhvr>
                                        <p:cTn id="30" dur="2000"/>
                                        <p:tgtEl>
                                          <p:spTgt spid="357"/>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358">
                                            <p:txEl>
                                              <p:pRg st="0" end="0"/>
                                            </p:txEl>
                                          </p:spTgt>
                                        </p:tgtEl>
                                        <p:attrNameLst>
                                          <p:attrName>style.visibility</p:attrName>
                                        </p:attrNameLst>
                                      </p:cBhvr>
                                      <p:to>
                                        <p:strVal val="visible"/>
                                      </p:to>
                                    </p:set>
                                    <p:animEffect transition="in" filter="circle(in)">
                                      <p:cBhvr>
                                        <p:cTn id="33" dur="2000"/>
                                        <p:tgtEl>
                                          <p:spTgt spid="358">
                                            <p:txEl>
                                              <p:pRg st="0" end="0"/>
                                            </p:txEl>
                                          </p:spTgt>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359">
                                            <p:txEl>
                                              <p:pRg st="0" end="0"/>
                                            </p:txEl>
                                          </p:spTgt>
                                        </p:tgtEl>
                                        <p:attrNameLst>
                                          <p:attrName>style.visibility</p:attrName>
                                        </p:attrNameLst>
                                      </p:cBhvr>
                                      <p:to>
                                        <p:strVal val="visible"/>
                                      </p:to>
                                    </p:set>
                                    <p:animEffect transition="in" filter="circle(in)">
                                      <p:cBhvr>
                                        <p:cTn id="36" dur="2000"/>
                                        <p:tgtEl>
                                          <p:spTgt spid="359">
                                            <p:txEl>
                                              <p:pRg st="0" end="0"/>
                                            </p:txEl>
                                          </p:spTgt>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361"/>
                                        </p:tgtEl>
                                        <p:attrNameLst>
                                          <p:attrName>style.visibility</p:attrName>
                                        </p:attrNameLst>
                                      </p:cBhvr>
                                      <p:to>
                                        <p:strVal val="visible"/>
                                      </p:to>
                                    </p:set>
                                    <p:animEffect transition="in" filter="circle(in)">
                                      <p:cBhvr>
                                        <p:cTn id="39" dur="2000"/>
                                        <p:tgtEl>
                                          <p:spTgt spid="361"/>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362"/>
                                        </p:tgtEl>
                                        <p:attrNameLst>
                                          <p:attrName>style.visibility</p:attrName>
                                        </p:attrNameLst>
                                      </p:cBhvr>
                                      <p:to>
                                        <p:strVal val="visible"/>
                                      </p:to>
                                    </p:set>
                                    <p:animEffect transition="in" filter="circle(in)">
                                      <p:cBhvr>
                                        <p:cTn id="42" dur="2000"/>
                                        <p:tgtEl>
                                          <p:spTgt spid="362"/>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363"/>
                                        </p:tgtEl>
                                        <p:attrNameLst>
                                          <p:attrName>style.visibility</p:attrName>
                                        </p:attrNameLst>
                                      </p:cBhvr>
                                      <p:to>
                                        <p:strVal val="visible"/>
                                      </p:to>
                                    </p:set>
                                    <p:animEffect transition="in" filter="circle(in)">
                                      <p:cBhvr>
                                        <p:cTn id="45" dur="2000"/>
                                        <p:tgtEl>
                                          <p:spTgt spid="363"/>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368"/>
                                        </p:tgtEl>
                                        <p:attrNameLst>
                                          <p:attrName>style.visibility</p:attrName>
                                        </p:attrNameLst>
                                      </p:cBhvr>
                                      <p:to>
                                        <p:strVal val="visible"/>
                                      </p:to>
                                    </p:set>
                                    <p:animEffect transition="in" filter="circle(in)">
                                      <p:cBhvr>
                                        <p:cTn id="48" dur="2000"/>
                                        <p:tgtEl>
                                          <p:spTgt spid="368"/>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369"/>
                                        </p:tgtEl>
                                        <p:attrNameLst>
                                          <p:attrName>style.visibility</p:attrName>
                                        </p:attrNameLst>
                                      </p:cBhvr>
                                      <p:to>
                                        <p:strVal val="visible"/>
                                      </p:to>
                                    </p:set>
                                    <p:animEffect transition="in" filter="circle(in)">
                                      <p:cBhvr>
                                        <p:cTn id="51" dur="2000"/>
                                        <p:tgtEl>
                                          <p:spTgt spid="369"/>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circle(in)">
                                      <p:cBhvr>
                                        <p:cTn id="54" dur="2000"/>
                                        <p:tgtEl>
                                          <p:spTgt spid="370"/>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371"/>
                                        </p:tgtEl>
                                        <p:attrNameLst>
                                          <p:attrName>style.visibility</p:attrName>
                                        </p:attrNameLst>
                                      </p:cBhvr>
                                      <p:to>
                                        <p:strVal val="visible"/>
                                      </p:to>
                                    </p:set>
                                    <p:animEffect transition="in" filter="circle(in)">
                                      <p:cBhvr>
                                        <p:cTn id="57" dur="2000"/>
                                        <p:tgtEl>
                                          <p:spTgt spid="371"/>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372">
                                            <p:txEl>
                                              <p:pRg st="0" end="0"/>
                                            </p:txEl>
                                          </p:spTgt>
                                        </p:tgtEl>
                                        <p:attrNameLst>
                                          <p:attrName>style.visibility</p:attrName>
                                        </p:attrNameLst>
                                      </p:cBhvr>
                                      <p:to>
                                        <p:strVal val="visible"/>
                                      </p:to>
                                    </p:set>
                                    <p:animEffect transition="in" filter="circle(in)">
                                      <p:cBhvr>
                                        <p:cTn id="60" dur="2000"/>
                                        <p:tgtEl>
                                          <p:spTgt spid="372">
                                            <p:txEl>
                                              <p:pRg st="0" end="0"/>
                                            </p:txEl>
                                          </p:spTgt>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373"/>
                                        </p:tgtEl>
                                        <p:attrNameLst>
                                          <p:attrName>style.visibility</p:attrName>
                                        </p:attrNameLst>
                                      </p:cBhvr>
                                      <p:to>
                                        <p:strVal val="visible"/>
                                      </p:to>
                                    </p:set>
                                    <p:animEffect transition="in" filter="circle(in)">
                                      <p:cBhvr>
                                        <p:cTn id="63" dur="2000"/>
                                        <p:tgtEl>
                                          <p:spTgt spid="373"/>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374">
                                            <p:txEl>
                                              <p:pRg st="0" end="0"/>
                                            </p:txEl>
                                          </p:spTgt>
                                        </p:tgtEl>
                                        <p:attrNameLst>
                                          <p:attrName>style.visibility</p:attrName>
                                        </p:attrNameLst>
                                      </p:cBhvr>
                                      <p:to>
                                        <p:strVal val="visible"/>
                                      </p:to>
                                    </p:set>
                                    <p:animEffect transition="in" filter="circle(in)">
                                      <p:cBhvr>
                                        <p:cTn id="66" dur="2000"/>
                                        <p:tgtEl>
                                          <p:spTgt spid="374">
                                            <p:txEl>
                                              <p:pRg st="0" end="0"/>
                                            </p:txEl>
                                          </p:spTgt>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375"/>
                                        </p:tgtEl>
                                        <p:attrNameLst>
                                          <p:attrName>style.visibility</p:attrName>
                                        </p:attrNameLst>
                                      </p:cBhvr>
                                      <p:to>
                                        <p:strVal val="visible"/>
                                      </p:to>
                                    </p:set>
                                    <p:animEffect transition="in" filter="circle(in)">
                                      <p:cBhvr>
                                        <p:cTn id="69" dur="2000"/>
                                        <p:tgtEl>
                                          <p:spTgt spid="375"/>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376"/>
                                        </p:tgtEl>
                                        <p:attrNameLst>
                                          <p:attrName>style.visibility</p:attrName>
                                        </p:attrNameLst>
                                      </p:cBhvr>
                                      <p:to>
                                        <p:strVal val="visible"/>
                                      </p:to>
                                    </p:set>
                                    <p:animEffect transition="in" filter="circle(in)">
                                      <p:cBhvr>
                                        <p:cTn id="72" dur="2000"/>
                                        <p:tgtEl>
                                          <p:spTgt spid="376"/>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364"/>
                                        </p:tgtEl>
                                        <p:attrNameLst>
                                          <p:attrName>style.visibility</p:attrName>
                                        </p:attrNameLst>
                                      </p:cBhvr>
                                      <p:to>
                                        <p:strVal val="visible"/>
                                      </p:to>
                                    </p:set>
                                    <p:animEffect transition="in" filter="circle(in)">
                                      <p:cBhvr>
                                        <p:cTn id="75" dur="2000"/>
                                        <p:tgtEl>
                                          <p:spTgt spid="364"/>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365">
                                            <p:txEl>
                                              <p:pRg st="0" end="0"/>
                                            </p:txEl>
                                          </p:spTgt>
                                        </p:tgtEl>
                                        <p:attrNameLst>
                                          <p:attrName>style.visibility</p:attrName>
                                        </p:attrNameLst>
                                      </p:cBhvr>
                                      <p:to>
                                        <p:strVal val="visible"/>
                                      </p:to>
                                    </p:set>
                                    <p:animEffect transition="in" filter="circle(in)">
                                      <p:cBhvr>
                                        <p:cTn id="78" dur="2000"/>
                                        <p:tgtEl>
                                          <p:spTgt spid="365">
                                            <p:txEl>
                                              <p:pRg st="0" end="0"/>
                                            </p:txEl>
                                          </p:spTgt>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366"/>
                                        </p:tgtEl>
                                        <p:attrNameLst>
                                          <p:attrName>style.visibility</p:attrName>
                                        </p:attrNameLst>
                                      </p:cBhvr>
                                      <p:to>
                                        <p:strVal val="visible"/>
                                      </p:to>
                                    </p:set>
                                    <p:animEffect transition="in" filter="circle(in)">
                                      <p:cBhvr>
                                        <p:cTn id="81" dur="2000"/>
                                        <p:tgtEl>
                                          <p:spTgt spid="366"/>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367">
                                            <p:txEl>
                                              <p:pRg st="0" end="0"/>
                                            </p:txEl>
                                          </p:spTgt>
                                        </p:tgtEl>
                                        <p:attrNameLst>
                                          <p:attrName>style.visibility</p:attrName>
                                        </p:attrNameLst>
                                      </p:cBhvr>
                                      <p:to>
                                        <p:strVal val="visible"/>
                                      </p:to>
                                    </p:set>
                                    <p:animEffect transition="in" filter="circle(in)">
                                      <p:cBhvr>
                                        <p:cTn id="84" dur="2000"/>
                                        <p:tgtEl>
                                          <p:spTgt spid="367">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nodeType="clickEffect">
                                  <p:stCondLst>
                                    <p:cond delay="0"/>
                                  </p:stCondLst>
                                  <p:childTnLst>
                                    <p:set>
                                      <p:cBhvr>
                                        <p:cTn id="88" dur="1" fill="hold">
                                          <p:stCondLst>
                                            <p:cond delay="0"/>
                                          </p:stCondLst>
                                        </p:cTn>
                                        <p:tgtEl>
                                          <p:spTgt spid="384"/>
                                        </p:tgtEl>
                                        <p:attrNameLst>
                                          <p:attrName>style.visibility</p:attrName>
                                        </p:attrNameLst>
                                      </p:cBhvr>
                                      <p:to>
                                        <p:strVal val="visible"/>
                                      </p:to>
                                    </p:set>
                                    <p:animEffect transition="in" filter="circle(in)">
                                      <p:cBhvr>
                                        <p:cTn id="89" dur="2000"/>
                                        <p:tgtEl>
                                          <p:spTgt spid="384"/>
                                        </p:tgtEl>
                                      </p:cBhvr>
                                    </p:animEffect>
                                  </p:childTnLst>
                                </p:cTn>
                              </p:par>
                              <p:par>
                                <p:cTn id="90" presetID="6" presetClass="entr" presetSubtype="16" fill="hold" nodeType="withEffect">
                                  <p:stCondLst>
                                    <p:cond delay="0"/>
                                  </p:stCondLst>
                                  <p:childTnLst>
                                    <p:set>
                                      <p:cBhvr>
                                        <p:cTn id="91" dur="1" fill="hold">
                                          <p:stCondLst>
                                            <p:cond delay="0"/>
                                          </p:stCondLst>
                                        </p:cTn>
                                        <p:tgtEl>
                                          <p:spTgt spid="388"/>
                                        </p:tgtEl>
                                        <p:attrNameLst>
                                          <p:attrName>style.visibility</p:attrName>
                                        </p:attrNameLst>
                                      </p:cBhvr>
                                      <p:to>
                                        <p:strVal val="visible"/>
                                      </p:to>
                                    </p:set>
                                    <p:animEffect transition="in" filter="circle(in)">
                                      <p:cBhvr>
                                        <p:cTn id="92" dur="2000"/>
                                        <p:tgtEl>
                                          <p:spTgt spid="388"/>
                                        </p:tgtEl>
                                      </p:cBhvr>
                                    </p:animEffect>
                                  </p:childTnLst>
                                </p:cTn>
                              </p:par>
                              <p:par>
                                <p:cTn id="93" presetID="6" presetClass="entr" presetSubtype="16" fill="hold" grpId="0" nodeType="withEffect">
                                  <p:stCondLst>
                                    <p:cond delay="0"/>
                                  </p:stCondLst>
                                  <p:childTnLst>
                                    <p:set>
                                      <p:cBhvr>
                                        <p:cTn id="94" dur="1" fill="hold">
                                          <p:stCondLst>
                                            <p:cond delay="0"/>
                                          </p:stCondLst>
                                        </p:cTn>
                                        <p:tgtEl>
                                          <p:spTgt spid="351"/>
                                        </p:tgtEl>
                                        <p:attrNameLst>
                                          <p:attrName>style.visibility</p:attrName>
                                        </p:attrNameLst>
                                      </p:cBhvr>
                                      <p:to>
                                        <p:strVal val="visible"/>
                                      </p:to>
                                    </p:set>
                                    <p:animEffect transition="in" filter="circle(in)">
                                      <p:cBhvr>
                                        <p:cTn id="95" dur="2000"/>
                                        <p:tgtEl>
                                          <p:spTgt spid="351"/>
                                        </p:tgtEl>
                                      </p:cBhvr>
                                    </p:animEffect>
                                  </p:childTnLst>
                                </p:cTn>
                              </p:par>
                              <p:par>
                                <p:cTn id="96" presetID="6" presetClass="entr" presetSubtype="16" fill="hold" grpId="0" nodeType="withEffect">
                                  <p:stCondLst>
                                    <p:cond delay="0"/>
                                  </p:stCondLst>
                                  <p:childTnLst>
                                    <p:set>
                                      <p:cBhvr>
                                        <p:cTn id="97" dur="1" fill="hold">
                                          <p:stCondLst>
                                            <p:cond delay="0"/>
                                          </p:stCondLst>
                                        </p:cTn>
                                        <p:tgtEl>
                                          <p:spTgt spid="360"/>
                                        </p:tgtEl>
                                        <p:attrNameLst>
                                          <p:attrName>style.visibility</p:attrName>
                                        </p:attrNameLst>
                                      </p:cBhvr>
                                      <p:to>
                                        <p:strVal val="visible"/>
                                      </p:to>
                                    </p:set>
                                    <p:animEffect transition="in" filter="circle(in)">
                                      <p:cBhvr>
                                        <p:cTn id="98" dur="2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6" grpId="0" animBg="1"/>
      <p:bldP spid="357" grpId="0" animBg="1"/>
      <p:bldP spid="358" grpId="0" build="p"/>
      <p:bldP spid="359" grpId="0" build="p"/>
      <p:bldP spid="360" grpId="0"/>
      <p:bldP spid="361" grpId="0"/>
      <p:bldP spid="362" grpId="0"/>
      <p:bldP spid="363" grpId="0"/>
      <p:bldP spid="364" grpId="0"/>
      <p:bldP spid="365" grpId="0" build="p"/>
      <p:bldP spid="366" grpId="0"/>
      <p:bldP spid="367" grpId="0" build="p"/>
      <p:bldP spid="368" grpId="0"/>
      <p:bldP spid="369" grpId="0"/>
      <p:bldP spid="370" grpId="0"/>
      <p:bldP spid="371" grpId="0"/>
      <p:bldP spid="372" grpId="0" build="p"/>
      <p:bldP spid="373" grpId="0"/>
      <p:bldP spid="374" grpId="0" build="p"/>
      <p:bldP spid="375" grpId="0"/>
      <p:bldP spid="3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Purpose</a:t>
            </a:r>
            <a:endParaRPr dirty="0"/>
          </a:p>
        </p:txBody>
      </p:sp>
      <p:sp>
        <p:nvSpPr>
          <p:cNvPr id="398" name="Google Shape;398;p3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9" name="Google Shape;399;p33"/>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1933481" y="1471370"/>
            <a:ext cx="5133300" cy="2130000"/>
          </a:xfrm>
          <a:prstGeom prst="rect">
            <a:avLst/>
          </a:prstGeom>
        </p:spPr>
        <p:txBody>
          <a:bodyPr spcFirstLastPara="1" wrap="square" lIns="91425" tIns="91425" rIns="91425" bIns="91425" anchor="ctr" anchorCtr="0">
            <a:noAutofit/>
          </a:bodyPr>
          <a:lstStyle/>
          <a:p>
            <a:pPr lvl="0" algn="l"/>
            <a:r>
              <a:rPr lang="en-US" sz="1400" dirty="0"/>
              <a:t>The purpose of the project is to design and implement a </a:t>
            </a:r>
            <a:r>
              <a:rPr lang="en-US" sz="1400" b="1" dirty="0"/>
              <a:t>fully functional 3D analog clock</a:t>
            </a:r>
            <a:r>
              <a:rPr lang="en-US" sz="1400" dirty="0"/>
              <a:t> inside Autodesk Maya that operates exactly like a real-world clock. This includes accurately rotating clock hands based on real time, achieving clean and precise modeling, and enhancing the final output using advanced rendering features of Arnold. Additionally, the project demonstrates how </a:t>
            </a:r>
            <a:r>
              <a:rPr lang="en-US" sz="1400" b="1" dirty="0"/>
              <a:t>Python scripting can automate and control complex animations</a:t>
            </a:r>
            <a:r>
              <a:rPr lang="en-US" sz="1400" dirty="0"/>
              <a:t> inside Maya.</a:t>
            </a:r>
            <a:endParaRPr sz="1400" dirty="0"/>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wheel(1)">
                                      <p:cBhvr>
                                        <p:cTn id="7" dur="2000"/>
                                        <p:tgtEl>
                                          <p:spTgt spid="438"/>
                                        </p:tgtEl>
                                      </p:cBhvr>
                                    </p:animEffect>
                                  </p:childTnLst>
                                </p:cTn>
                              </p:par>
                              <p:par>
                                <p:cTn id="8" presetID="21" presetClass="entr" presetSubtype="1" fill="hold" nodeType="withEffect">
                                  <p:stCondLst>
                                    <p:cond delay="0"/>
                                  </p:stCondLst>
                                  <p:childTnLst>
                                    <p:set>
                                      <p:cBhvr>
                                        <p:cTn id="9" dur="1" fill="hold">
                                          <p:stCondLst>
                                            <p:cond delay="0"/>
                                          </p:stCondLst>
                                        </p:cTn>
                                        <p:tgtEl>
                                          <p:spTgt spid="459"/>
                                        </p:tgtEl>
                                        <p:attrNameLst>
                                          <p:attrName>style.visibility</p:attrName>
                                        </p:attrNameLst>
                                      </p:cBhvr>
                                      <p:to>
                                        <p:strVal val="visible"/>
                                      </p:to>
                                    </p:set>
                                    <p:animEffect transition="in" filter="wheel(1)">
                                      <p:cBhvr>
                                        <p:cTn id="10" dur="2000"/>
                                        <p:tgtEl>
                                          <p:spTgt spid="459"/>
                                        </p:tgtEl>
                                      </p:cBhvr>
                                    </p:animEffect>
                                  </p:childTnLst>
                                </p:cTn>
                              </p:par>
                              <p:par>
                                <p:cTn id="11" presetID="21" presetClass="entr" presetSubtype="1" fill="hold" nodeType="withEffect">
                                  <p:stCondLst>
                                    <p:cond delay="0"/>
                                  </p:stCondLst>
                                  <p:childTnLst>
                                    <p:set>
                                      <p:cBhvr>
                                        <p:cTn id="12" dur="1" fill="hold">
                                          <p:stCondLst>
                                            <p:cond delay="0"/>
                                          </p:stCondLst>
                                        </p:cTn>
                                        <p:tgtEl>
                                          <p:spTgt spid="447"/>
                                        </p:tgtEl>
                                        <p:attrNameLst>
                                          <p:attrName>style.visibility</p:attrName>
                                        </p:attrNameLst>
                                      </p:cBhvr>
                                      <p:to>
                                        <p:strVal val="visible"/>
                                      </p:to>
                                    </p:set>
                                    <p:animEffect transition="in" filter="wheel(1)">
                                      <p:cBhvr>
                                        <p:cTn id="13" dur="2000"/>
                                        <p:tgtEl>
                                          <p:spTgt spid="447"/>
                                        </p:tgtEl>
                                      </p:cBhvr>
                                    </p:animEffect>
                                  </p:childTnLst>
                                </p:cTn>
                              </p:par>
                              <p:par>
                                <p:cTn id="14" presetID="21" presetClass="entr" presetSubtype="1" fill="hold" nodeType="withEffect">
                                  <p:stCondLst>
                                    <p:cond delay="0"/>
                                  </p:stCondLst>
                                  <p:childTnLst>
                                    <p:set>
                                      <p:cBhvr>
                                        <p:cTn id="15" dur="1" fill="hold">
                                          <p:stCondLst>
                                            <p:cond delay="0"/>
                                          </p:stCondLst>
                                        </p:cTn>
                                        <p:tgtEl>
                                          <p:spTgt spid="451"/>
                                        </p:tgtEl>
                                        <p:attrNameLst>
                                          <p:attrName>style.visibility</p:attrName>
                                        </p:attrNameLst>
                                      </p:cBhvr>
                                      <p:to>
                                        <p:strVal val="visible"/>
                                      </p:to>
                                    </p:set>
                                    <p:animEffect transition="in" filter="wheel(1)">
                                      <p:cBhvr>
                                        <p:cTn id="16" dur="2000"/>
                                        <p:tgtEl>
                                          <p:spTgt spid="451"/>
                                        </p:tgtEl>
                                      </p:cBhvr>
                                    </p:animEffect>
                                  </p:childTnLst>
                                </p:cTn>
                              </p:par>
                              <p:par>
                                <p:cTn id="17" presetID="21" presetClass="entr" presetSubtype="1" fill="hold" nodeType="withEffect">
                                  <p:stCondLst>
                                    <p:cond delay="0"/>
                                  </p:stCondLst>
                                  <p:childTnLst>
                                    <p:set>
                                      <p:cBhvr>
                                        <p:cTn id="18" dur="1" fill="hold">
                                          <p:stCondLst>
                                            <p:cond delay="0"/>
                                          </p:stCondLst>
                                        </p:cTn>
                                        <p:tgtEl>
                                          <p:spTgt spid="467"/>
                                        </p:tgtEl>
                                        <p:attrNameLst>
                                          <p:attrName>style.visibility</p:attrName>
                                        </p:attrNameLst>
                                      </p:cBhvr>
                                      <p:to>
                                        <p:strVal val="visible"/>
                                      </p:to>
                                    </p:set>
                                    <p:animEffect transition="in" filter="wheel(1)">
                                      <p:cBhvr>
                                        <p:cTn id="19" dur="2000"/>
                                        <p:tgtEl>
                                          <p:spTgt spid="467"/>
                                        </p:tgtEl>
                                      </p:cBhvr>
                                    </p:animEffect>
                                  </p:childTnLst>
                                </p:cTn>
                              </p:par>
                              <p:par>
                                <p:cTn id="20" presetID="21" presetClass="entr" presetSubtype="1" fill="hold" nodeType="withEffect">
                                  <p:stCondLst>
                                    <p:cond delay="0"/>
                                  </p:stCondLst>
                                  <p:childTnLst>
                                    <p:set>
                                      <p:cBhvr>
                                        <p:cTn id="21" dur="1" fill="hold">
                                          <p:stCondLst>
                                            <p:cond delay="0"/>
                                          </p:stCondLst>
                                        </p:cTn>
                                        <p:tgtEl>
                                          <p:spTgt spid="440"/>
                                        </p:tgtEl>
                                        <p:attrNameLst>
                                          <p:attrName>style.visibility</p:attrName>
                                        </p:attrNameLst>
                                      </p:cBhvr>
                                      <p:to>
                                        <p:strVal val="visible"/>
                                      </p:to>
                                    </p:set>
                                    <p:animEffect transition="in" filter="wheel(1)">
                                      <p:cBhvr>
                                        <p:cTn id="22" dur="2000"/>
                                        <p:tgtEl>
                                          <p:spTgt spid="440"/>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439"/>
                                        </p:tgtEl>
                                        <p:attrNameLst>
                                          <p:attrName>style.visibility</p:attrName>
                                        </p:attrNameLst>
                                      </p:cBhvr>
                                      <p:to>
                                        <p:strVal val="visible"/>
                                      </p:to>
                                    </p:set>
                                    <p:animEffect transition="in" filter="wheel(1)">
                                      <p:cBhvr>
                                        <p:cTn id="25" dur="2000"/>
                                        <p:tgtEl>
                                          <p:spTgt spid="439"/>
                                        </p:tgtEl>
                                      </p:cBhvr>
                                    </p:animEffect>
                                  </p:childTnLst>
                                </p:cTn>
                              </p:par>
                              <p:par>
                                <p:cTn id="26" presetID="21" presetClass="entr" presetSubtype="1" fill="hold" nodeType="withEffect">
                                  <p:stCondLst>
                                    <p:cond delay="0"/>
                                  </p:stCondLst>
                                  <p:childTnLst>
                                    <p:set>
                                      <p:cBhvr>
                                        <p:cTn id="27" dur="1" fill="hold">
                                          <p:stCondLst>
                                            <p:cond delay="0"/>
                                          </p:stCondLst>
                                        </p:cTn>
                                        <p:tgtEl>
                                          <p:spTgt spid="455"/>
                                        </p:tgtEl>
                                        <p:attrNameLst>
                                          <p:attrName>style.visibility</p:attrName>
                                        </p:attrNameLst>
                                      </p:cBhvr>
                                      <p:to>
                                        <p:strVal val="visible"/>
                                      </p:to>
                                    </p:set>
                                    <p:animEffect transition="in" filter="wheel(1)">
                                      <p:cBhvr>
                                        <p:cTn id="28" dur="2000"/>
                                        <p:tgtEl>
                                          <p:spTgt spid="455"/>
                                        </p:tgtEl>
                                      </p:cBhvr>
                                    </p:animEffect>
                                  </p:childTnLst>
                                </p:cTn>
                              </p:par>
                              <p:par>
                                <p:cTn id="29" presetID="21" presetClass="entr" presetSubtype="1" fill="hold" nodeType="withEffect">
                                  <p:stCondLst>
                                    <p:cond delay="0"/>
                                  </p:stCondLst>
                                  <p:childTnLst>
                                    <p:set>
                                      <p:cBhvr>
                                        <p:cTn id="30" dur="1" fill="hold">
                                          <p:stCondLst>
                                            <p:cond delay="0"/>
                                          </p:stCondLst>
                                        </p:cTn>
                                        <p:tgtEl>
                                          <p:spTgt spid="463"/>
                                        </p:tgtEl>
                                        <p:attrNameLst>
                                          <p:attrName>style.visibility</p:attrName>
                                        </p:attrNameLst>
                                      </p:cBhvr>
                                      <p:to>
                                        <p:strVal val="visible"/>
                                      </p:to>
                                    </p:set>
                                    <p:animEffect transition="in" filter="wheel(1)">
                                      <p:cBhvr>
                                        <p:cTn id="31" dur="2000"/>
                                        <p:tgtEl>
                                          <p:spTgt spid="463"/>
                                        </p:tgtEl>
                                      </p:cBhvr>
                                    </p:animEffect>
                                  </p:childTnLst>
                                </p:cTn>
                              </p:par>
                              <p:par>
                                <p:cTn id="32" presetID="21" presetClass="entr" presetSubtype="1" fill="hold" nodeType="withEffect">
                                  <p:stCondLst>
                                    <p:cond delay="0"/>
                                  </p:stCondLst>
                                  <p:childTnLst>
                                    <p:set>
                                      <p:cBhvr>
                                        <p:cTn id="33" dur="1" fill="hold">
                                          <p:stCondLst>
                                            <p:cond delay="0"/>
                                          </p:stCondLst>
                                        </p:cTn>
                                        <p:tgtEl>
                                          <p:spTgt spid="474"/>
                                        </p:tgtEl>
                                        <p:attrNameLst>
                                          <p:attrName>style.visibility</p:attrName>
                                        </p:attrNameLst>
                                      </p:cBhvr>
                                      <p:to>
                                        <p:strVal val="visible"/>
                                      </p:to>
                                    </p:set>
                                    <p:animEffect transition="in" filter="wheel(1)">
                                      <p:cBhvr>
                                        <p:cTn id="34" dur="2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 Visualization</a:t>
            </a:r>
            <a:endParaRPr dirty="0"/>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5"/>
          <p:cNvSpPr/>
          <p:nvPr/>
        </p:nvSpPr>
        <p:spPr>
          <a:xfrm>
            <a:off x="1203262" y="1248022"/>
            <a:ext cx="1643305" cy="1323728"/>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6326680" y="1250614"/>
            <a:ext cx="1321288" cy="1303689"/>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3678897" y="1980546"/>
            <a:ext cx="1815453" cy="1495355"/>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5"/>
          <p:cNvGrpSpPr/>
          <p:nvPr/>
        </p:nvGrpSpPr>
        <p:grpSpPr>
          <a:xfrm>
            <a:off x="7430656" y="1026461"/>
            <a:ext cx="421927" cy="370882"/>
            <a:chOff x="-3030525" y="3973150"/>
            <a:chExt cx="293025" cy="257575"/>
          </a:xfrm>
        </p:grpSpPr>
        <p:sp>
          <p:nvSpPr>
            <p:cNvPr id="514" name="Google Shape;514;p3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5"/>
          <p:cNvGrpSpPr/>
          <p:nvPr/>
        </p:nvGrpSpPr>
        <p:grpSpPr>
          <a:xfrm>
            <a:off x="2636892" y="1170192"/>
            <a:ext cx="421927" cy="419659"/>
            <a:chOff x="-6329100" y="3632100"/>
            <a:chExt cx="293025" cy="291450"/>
          </a:xfrm>
        </p:grpSpPr>
        <p:sp>
          <p:nvSpPr>
            <p:cNvPr id="517" name="Google Shape;517;p3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35"/>
          <p:cNvGrpSpPr/>
          <p:nvPr/>
        </p:nvGrpSpPr>
        <p:grpSpPr>
          <a:xfrm>
            <a:off x="5259013" y="1727160"/>
            <a:ext cx="424159" cy="419659"/>
            <a:chOff x="-1182750" y="3962900"/>
            <a:chExt cx="294575" cy="291450"/>
          </a:xfrm>
        </p:grpSpPr>
        <p:sp>
          <p:nvSpPr>
            <p:cNvPr id="521" name="Google Shape;521;p3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 name="Google Shape;528;p35"/>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3D clock model</a:t>
            </a:r>
            <a:endParaRPr dirty="0"/>
          </a:p>
        </p:txBody>
      </p:sp>
      <p:sp>
        <p:nvSpPr>
          <p:cNvPr id="529" name="Google Shape;529;p35"/>
          <p:cNvSpPr txBox="1">
            <a:spLocks noGrp="1"/>
          </p:cNvSpPr>
          <p:nvPr>
            <p:ph type="title" idx="2"/>
          </p:nvPr>
        </p:nvSpPr>
        <p:spPr>
          <a:xfrm>
            <a:off x="3226999" y="3112412"/>
            <a:ext cx="27783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Arnold Rendering</a:t>
            </a:r>
            <a:endParaRPr dirty="0"/>
          </a:p>
        </p:txBody>
      </p:sp>
      <p:sp>
        <p:nvSpPr>
          <p:cNvPr id="531" name="Google Shape;531;p35"/>
          <p:cNvSpPr txBox="1">
            <a:spLocks noGrp="1"/>
          </p:cNvSpPr>
          <p:nvPr>
            <p:ph type="title" idx="4"/>
          </p:nvPr>
        </p:nvSpPr>
        <p:spPr>
          <a:xfrm>
            <a:off x="5652399" y="2182150"/>
            <a:ext cx="2778300" cy="828300"/>
          </a:xfrm>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dirty="0"/>
              <a:t>Python Scripting</a:t>
            </a:r>
            <a:endParaRPr dirty="0"/>
          </a:p>
        </p:txBody>
      </p:sp>
      <p:pic>
        <p:nvPicPr>
          <p:cNvPr id="3" name="Picture 2">
            <a:extLst>
              <a:ext uri="{FF2B5EF4-FFF2-40B4-BE49-F238E27FC236}">
                <a16:creationId xmlns:a16="http://schemas.microsoft.com/office/drawing/2014/main" id="{7B77B45E-8B1B-41DB-93DF-58038E7F6F42}"/>
              </a:ext>
            </a:extLst>
          </p:cNvPr>
          <p:cNvPicPr>
            <a:picLocks noChangeAspect="1"/>
          </p:cNvPicPr>
          <p:nvPr/>
        </p:nvPicPr>
        <p:blipFill>
          <a:blip r:embed="rId3"/>
          <a:stretch>
            <a:fillRect/>
          </a:stretch>
        </p:blipFill>
        <p:spPr>
          <a:xfrm>
            <a:off x="1432196" y="1193962"/>
            <a:ext cx="1218030" cy="1337491"/>
          </a:xfrm>
          <a:prstGeom prst="rect">
            <a:avLst/>
          </a:prstGeom>
          <a:ln>
            <a:noFill/>
          </a:ln>
          <a:effectLst>
            <a:softEdge rad="112500"/>
          </a:effectLst>
        </p:spPr>
      </p:pic>
      <p:pic>
        <p:nvPicPr>
          <p:cNvPr id="1028" name="Picture 4" descr="3ds Max 2024 Help | Arnold RenderView Window | Autodesk">
            <a:extLst>
              <a:ext uri="{FF2B5EF4-FFF2-40B4-BE49-F238E27FC236}">
                <a16:creationId xmlns:a16="http://schemas.microsoft.com/office/drawing/2014/main" id="{F22CC506-FE6A-DC72-7827-8DC8B19AE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483" y="2146819"/>
            <a:ext cx="1558244" cy="12563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Python Programming Wallpapers and Backgrounds">
            <a:extLst>
              <a:ext uri="{FF2B5EF4-FFF2-40B4-BE49-F238E27FC236}">
                <a16:creationId xmlns:a16="http://schemas.microsoft.com/office/drawing/2014/main" id="{1B400D05-7A49-A0D3-52DB-9ECE771EE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104" y="1418983"/>
            <a:ext cx="1191918" cy="9352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aink="http://schemas.microsoft.com/office/drawing/2016/ink" Requires="p14 aink">
          <p:contentPart p14:bwMode="auto" r:id="rId6">
            <p14:nvContentPartPr>
              <p14:cNvPr id="6" name="Ink 5">
                <a:extLst>
                  <a:ext uri="{FF2B5EF4-FFF2-40B4-BE49-F238E27FC236}">
                    <a16:creationId xmlns:a16="http://schemas.microsoft.com/office/drawing/2014/main" id="{0DD33CCF-2594-88FB-D349-1A839E8B30B9}"/>
                  </a:ext>
                </a:extLst>
              </p14:cNvPr>
              <p14:cNvContentPartPr/>
              <p14:nvPr/>
            </p14:nvContentPartPr>
            <p14:xfrm>
              <a:off x="2361099" y="1677490"/>
              <a:ext cx="360" cy="360"/>
            </p14:xfrm>
          </p:contentPart>
        </mc:Choice>
        <mc:Fallback>
          <p:pic>
            <p:nvPicPr>
              <p:cNvPr id="6" name="Ink 5">
                <a:extLst>
                  <a:ext uri="{FF2B5EF4-FFF2-40B4-BE49-F238E27FC236}">
                    <a16:creationId xmlns:a16="http://schemas.microsoft.com/office/drawing/2014/main" id="{0DD33CCF-2594-88FB-D349-1A839E8B30B9}"/>
                  </a:ext>
                </a:extLst>
              </p:cNvPr>
              <p:cNvPicPr/>
              <p:nvPr/>
            </p:nvPicPr>
            <p:blipFill>
              <a:blip r:embed="rId7"/>
              <a:stretch>
                <a:fillRect/>
              </a:stretch>
            </p:blipFill>
            <p:spPr>
              <a:xfrm>
                <a:off x="2352459" y="1668850"/>
                <a:ext cx="1800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8" name="Ink 7">
                <a:extLst>
                  <a:ext uri="{FF2B5EF4-FFF2-40B4-BE49-F238E27FC236}">
                    <a16:creationId xmlns:a16="http://schemas.microsoft.com/office/drawing/2014/main" id="{903D2691-3B6F-8083-EDF7-A0A268F7EDA3}"/>
                  </a:ext>
                </a:extLst>
              </p14:cNvPr>
              <p14:cNvContentPartPr/>
              <p14:nvPr/>
            </p14:nvContentPartPr>
            <p14:xfrm>
              <a:off x="2909739" y="1963690"/>
              <a:ext cx="628920" cy="699840"/>
            </p14:xfrm>
          </p:contentPart>
        </mc:Choice>
        <mc:Fallback>
          <p:pic>
            <p:nvPicPr>
              <p:cNvPr id="8" name="Ink 7">
                <a:extLst>
                  <a:ext uri="{FF2B5EF4-FFF2-40B4-BE49-F238E27FC236}">
                    <a16:creationId xmlns:a16="http://schemas.microsoft.com/office/drawing/2014/main" id="{903D2691-3B6F-8083-EDF7-A0A268F7EDA3}"/>
                  </a:ext>
                </a:extLst>
              </p:cNvPr>
              <p:cNvPicPr/>
              <p:nvPr/>
            </p:nvPicPr>
            <p:blipFill>
              <a:blip r:embed="rId9"/>
              <a:stretch>
                <a:fillRect/>
              </a:stretch>
            </p:blipFill>
            <p:spPr>
              <a:xfrm>
                <a:off x="2900739" y="1954690"/>
                <a:ext cx="646560" cy="717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9" name="Ink 8">
                <a:extLst>
                  <a:ext uri="{FF2B5EF4-FFF2-40B4-BE49-F238E27FC236}">
                    <a16:creationId xmlns:a16="http://schemas.microsoft.com/office/drawing/2014/main" id="{954B3196-A557-CBED-9D17-7D8B21AB82DF}"/>
                  </a:ext>
                </a:extLst>
              </p14:cNvPr>
              <p14:cNvContentPartPr/>
              <p14:nvPr/>
            </p14:nvContentPartPr>
            <p14:xfrm>
              <a:off x="3359379" y="2612050"/>
              <a:ext cx="171000" cy="59760"/>
            </p14:xfrm>
          </p:contentPart>
        </mc:Choice>
        <mc:Fallback>
          <p:pic>
            <p:nvPicPr>
              <p:cNvPr id="9" name="Ink 8">
                <a:extLst>
                  <a:ext uri="{FF2B5EF4-FFF2-40B4-BE49-F238E27FC236}">
                    <a16:creationId xmlns:a16="http://schemas.microsoft.com/office/drawing/2014/main" id="{954B3196-A557-CBED-9D17-7D8B21AB82DF}"/>
                  </a:ext>
                </a:extLst>
              </p:cNvPr>
              <p:cNvPicPr/>
              <p:nvPr/>
            </p:nvPicPr>
            <p:blipFill>
              <a:blip r:embed="rId11"/>
              <a:stretch>
                <a:fillRect/>
              </a:stretch>
            </p:blipFill>
            <p:spPr>
              <a:xfrm>
                <a:off x="3350739" y="2603410"/>
                <a:ext cx="188640" cy="77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
            <p14:nvContentPartPr>
              <p14:cNvPr id="12" name="Ink 11">
                <a:extLst>
                  <a:ext uri="{FF2B5EF4-FFF2-40B4-BE49-F238E27FC236}">
                    <a16:creationId xmlns:a16="http://schemas.microsoft.com/office/drawing/2014/main" id="{D91DEA56-757A-41A5-79F3-C82C746BED66}"/>
                  </a:ext>
                </a:extLst>
              </p14:cNvPr>
              <p14:cNvContentPartPr/>
              <p14:nvPr/>
            </p14:nvContentPartPr>
            <p14:xfrm>
              <a:off x="3545859" y="2450050"/>
              <a:ext cx="16560" cy="237960"/>
            </p14:xfrm>
          </p:contentPart>
        </mc:Choice>
        <mc:Fallback>
          <p:pic>
            <p:nvPicPr>
              <p:cNvPr id="12" name="Ink 11">
                <a:extLst>
                  <a:ext uri="{FF2B5EF4-FFF2-40B4-BE49-F238E27FC236}">
                    <a16:creationId xmlns:a16="http://schemas.microsoft.com/office/drawing/2014/main" id="{D91DEA56-757A-41A5-79F3-C82C746BED66}"/>
                  </a:ext>
                </a:extLst>
              </p:cNvPr>
              <p:cNvPicPr/>
              <p:nvPr/>
            </p:nvPicPr>
            <p:blipFill>
              <a:blip r:embed="rId13"/>
              <a:stretch>
                <a:fillRect/>
              </a:stretch>
            </p:blipFill>
            <p:spPr>
              <a:xfrm>
                <a:off x="3536859" y="2441050"/>
                <a:ext cx="34200" cy="25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
            <p14:nvContentPartPr>
              <p14:cNvPr id="15" name="Ink 14">
                <a:extLst>
                  <a:ext uri="{FF2B5EF4-FFF2-40B4-BE49-F238E27FC236}">
                    <a16:creationId xmlns:a16="http://schemas.microsoft.com/office/drawing/2014/main" id="{1A391C0B-4C2E-C2EE-12FD-A99AF462AA5C}"/>
                  </a:ext>
                </a:extLst>
              </p14:cNvPr>
              <p14:cNvContentPartPr/>
              <p14:nvPr/>
            </p14:nvContentPartPr>
            <p14:xfrm>
              <a:off x="5549619" y="1939930"/>
              <a:ext cx="716040" cy="723600"/>
            </p14:xfrm>
          </p:contentPart>
        </mc:Choice>
        <mc:Fallback>
          <p:pic>
            <p:nvPicPr>
              <p:cNvPr id="15" name="Ink 14">
                <a:extLst>
                  <a:ext uri="{FF2B5EF4-FFF2-40B4-BE49-F238E27FC236}">
                    <a16:creationId xmlns:a16="http://schemas.microsoft.com/office/drawing/2014/main" id="{1A391C0B-4C2E-C2EE-12FD-A99AF462AA5C}"/>
                  </a:ext>
                </a:extLst>
              </p:cNvPr>
              <p:cNvPicPr/>
              <p:nvPr/>
            </p:nvPicPr>
            <p:blipFill>
              <a:blip r:embed="rId15"/>
              <a:stretch>
                <a:fillRect/>
              </a:stretch>
            </p:blipFill>
            <p:spPr>
              <a:xfrm>
                <a:off x="5540979" y="1930930"/>
                <a:ext cx="733680" cy="741240"/>
              </a:xfrm>
              <a:prstGeom prst="rect">
                <a:avLst/>
              </a:prstGeom>
            </p:spPr>
          </p:pic>
        </mc:Fallback>
      </mc:AlternateContent>
      <p:grpSp>
        <p:nvGrpSpPr>
          <p:cNvPr id="19" name="Group 18">
            <a:extLst>
              <a:ext uri="{FF2B5EF4-FFF2-40B4-BE49-F238E27FC236}">
                <a16:creationId xmlns:a16="http://schemas.microsoft.com/office/drawing/2014/main" id="{AFCF43B3-3089-1774-055F-884264B72D80}"/>
              </a:ext>
            </a:extLst>
          </p:cNvPr>
          <p:cNvGrpSpPr/>
          <p:nvPr/>
        </p:nvGrpSpPr>
        <p:grpSpPr>
          <a:xfrm>
            <a:off x="6133539" y="1923730"/>
            <a:ext cx="147960" cy="151200"/>
            <a:chOff x="6133539" y="1923730"/>
            <a:chExt cx="147960" cy="151200"/>
          </a:xfrm>
        </p:grpSpPr>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17" name="Ink 16">
                  <a:extLst>
                    <a:ext uri="{FF2B5EF4-FFF2-40B4-BE49-F238E27FC236}">
                      <a16:creationId xmlns:a16="http://schemas.microsoft.com/office/drawing/2014/main" id="{548EDEE4-1A1D-2D5A-3725-313FBE2FBAE7}"/>
                    </a:ext>
                  </a:extLst>
                </p14:cNvPr>
                <p14:cNvContentPartPr/>
                <p14:nvPr/>
              </p14:nvContentPartPr>
              <p14:xfrm>
                <a:off x="6133539" y="1923730"/>
                <a:ext cx="140040" cy="3600"/>
              </p14:xfrm>
            </p:contentPart>
          </mc:Choice>
          <mc:Fallback>
            <p:pic>
              <p:nvPicPr>
                <p:cNvPr id="17" name="Ink 16">
                  <a:extLst>
                    <a:ext uri="{FF2B5EF4-FFF2-40B4-BE49-F238E27FC236}">
                      <a16:creationId xmlns:a16="http://schemas.microsoft.com/office/drawing/2014/main" id="{548EDEE4-1A1D-2D5A-3725-313FBE2FBAE7}"/>
                    </a:ext>
                  </a:extLst>
                </p:cNvPr>
                <p:cNvPicPr/>
                <p:nvPr/>
              </p:nvPicPr>
              <p:blipFill>
                <a:blip r:embed="rId17"/>
                <a:stretch>
                  <a:fillRect/>
                </a:stretch>
              </p:blipFill>
              <p:spPr>
                <a:xfrm>
                  <a:off x="6124899" y="1915090"/>
                  <a:ext cx="157680" cy="21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
              <p14:nvContentPartPr>
                <p14:cNvPr id="18" name="Ink 17">
                  <a:extLst>
                    <a:ext uri="{FF2B5EF4-FFF2-40B4-BE49-F238E27FC236}">
                      <a16:creationId xmlns:a16="http://schemas.microsoft.com/office/drawing/2014/main" id="{94991C63-D1F4-433C-DF82-688A518759C0}"/>
                    </a:ext>
                  </a:extLst>
                </p14:cNvPr>
                <p14:cNvContentPartPr/>
                <p14:nvPr/>
              </p14:nvContentPartPr>
              <p14:xfrm>
                <a:off x="6258099" y="1939930"/>
                <a:ext cx="23400" cy="135000"/>
              </p14:xfrm>
            </p:contentPart>
          </mc:Choice>
          <mc:Fallback>
            <p:pic>
              <p:nvPicPr>
                <p:cNvPr id="18" name="Ink 17">
                  <a:extLst>
                    <a:ext uri="{FF2B5EF4-FFF2-40B4-BE49-F238E27FC236}">
                      <a16:creationId xmlns:a16="http://schemas.microsoft.com/office/drawing/2014/main" id="{94991C63-D1F4-433C-DF82-688A518759C0}"/>
                    </a:ext>
                  </a:extLst>
                </p:cNvPr>
                <p:cNvPicPr/>
                <p:nvPr/>
              </p:nvPicPr>
              <p:blipFill>
                <a:blip r:embed="rId19"/>
                <a:stretch>
                  <a:fillRect/>
                </a:stretch>
              </p:blipFill>
              <p:spPr>
                <a:xfrm>
                  <a:off x="6249459" y="1931290"/>
                  <a:ext cx="41040" cy="152640"/>
                </a:xfrm>
                <a:prstGeom prst="rect">
                  <a:avLst/>
                </a:prstGeom>
              </p:spPr>
            </p:pic>
          </mc:Fallback>
        </mc:AlternateContent>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000"/>
                                        <p:tgtEl>
                                          <p:spTgt spid="482"/>
                                        </p:tgtEl>
                                      </p:cBhvr>
                                    </p:animEffect>
                                    <p:anim calcmode="lin" valueType="num">
                                      <p:cBhvr>
                                        <p:cTn id="8" dur="1000" fill="hold"/>
                                        <p:tgtEl>
                                          <p:spTgt spid="482"/>
                                        </p:tgtEl>
                                        <p:attrNameLst>
                                          <p:attrName>ppt_x</p:attrName>
                                        </p:attrNameLst>
                                      </p:cBhvr>
                                      <p:tavLst>
                                        <p:tav tm="0">
                                          <p:val>
                                            <p:strVal val="#ppt_x"/>
                                          </p:val>
                                        </p:tav>
                                        <p:tav tm="100000">
                                          <p:val>
                                            <p:strVal val="#ppt_x"/>
                                          </p:val>
                                        </p:tav>
                                      </p:tavLst>
                                    </p:anim>
                                    <p:anim calcmode="lin" valueType="num">
                                      <p:cBhvr>
                                        <p:cTn id="9" dur="1000" fill="hold"/>
                                        <p:tgtEl>
                                          <p:spTgt spid="48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3"/>
                                        </p:tgtEl>
                                        <p:attrNameLst>
                                          <p:attrName>style.visibility</p:attrName>
                                        </p:attrNameLst>
                                      </p:cBhvr>
                                      <p:to>
                                        <p:strVal val="visible"/>
                                      </p:to>
                                    </p:set>
                                    <p:animEffect transition="in" filter="fade">
                                      <p:cBhvr>
                                        <p:cTn id="12" dur="1000"/>
                                        <p:tgtEl>
                                          <p:spTgt spid="483"/>
                                        </p:tgtEl>
                                      </p:cBhvr>
                                    </p:animEffect>
                                    <p:anim calcmode="lin" valueType="num">
                                      <p:cBhvr>
                                        <p:cTn id="13" dur="1000" fill="hold"/>
                                        <p:tgtEl>
                                          <p:spTgt spid="483"/>
                                        </p:tgtEl>
                                        <p:attrNameLst>
                                          <p:attrName>ppt_x</p:attrName>
                                        </p:attrNameLst>
                                      </p:cBhvr>
                                      <p:tavLst>
                                        <p:tav tm="0">
                                          <p:val>
                                            <p:strVal val="#ppt_x"/>
                                          </p:val>
                                        </p:tav>
                                        <p:tav tm="100000">
                                          <p:val>
                                            <p:strVal val="#ppt_x"/>
                                          </p:val>
                                        </p:tav>
                                      </p:tavLst>
                                    </p:anim>
                                    <p:anim calcmode="lin" valueType="num">
                                      <p:cBhvr>
                                        <p:cTn id="14" dur="1000" fill="hold"/>
                                        <p:tgtEl>
                                          <p:spTgt spid="4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510"/>
                                        </p:tgtEl>
                                        <p:attrNameLst>
                                          <p:attrName>style.visibility</p:attrName>
                                        </p:attrNameLst>
                                      </p:cBhvr>
                                      <p:to>
                                        <p:strVal val="visible"/>
                                      </p:to>
                                    </p:set>
                                    <p:animEffect transition="in" filter="fade">
                                      <p:cBhvr>
                                        <p:cTn id="19" dur="1000"/>
                                        <p:tgtEl>
                                          <p:spTgt spid="510"/>
                                        </p:tgtEl>
                                      </p:cBhvr>
                                    </p:animEffect>
                                    <p:anim calcmode="lin" valueType="num">
                                      <p:cBhvr>
                                        <p:cTn id="20" dur="1000" fill="hold"/>
                                        <p:tgtEl>
                                          <p:spTgt spid="510"/>
                                        </p:tgtEl>
                                        <p:attrNameLst>
                                          <p:attrName>ppt_x</p:attrName>
                                        </p:attrNameLst>
                                      </p:cBhvr>
                                      <p:tavLst>
                                        <p:tav tm="0">
                                          <p:val>
                                            <p:strVal val="#ppt_x"/>
                                          </p:val>
                                        </p:tav>
                                        <p:tav tm="100000">
                                          <p:val>
                                            <p:strVal val="#ppt_x"/>
                                          </p:val>
                                        </p:tav>
                                      </p:tavLst>
                                    </p:anim>
                                    <p:anim calcmode="lin" valueType="num">
                                      <p:cBhvr>
                                        <p:cTn id="21" dur="1000" fill="hold"/>
                                        <p:tgtEl>
                                          <p:spTgt spid="510"/>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528"/>
                                        </p:tgtEl>
                                        <p:attrNameLst>
                                          <p:attrName>style.visibility</p:attrName>
                                        </p:attrNameLst>
                                      </p:cBhvr>
                                      <p:to>
                                        <p:strVal val="visible"/>
                                      </p:to>
                                    </p:set>
                                    <p:animEffect transition="in" filter="fade">
                                      <p:cBhvr>
                                        <p:cTn id="29" dur="1000"/>
                                        <p:tgtEl>
                                          <p:spTgt spid="528"/>
                                        </p:tgtEl>
                                      </p:cBhvr>
                                    </p:animEffect>
                                    <p:anim calcmode="lin" valueType="num">
                                      <p:cBhvr>
                                        <p:cTn id="30" dur="1000" fill="hold"/>
                                        <p:tgtEl>
                                          <p:spTgt spid="528"/>
                                        </p:tgtEl>
                                        <p:attrNameLst>
                                          <p:attrName>ppt_x</p:attrName>
                                        </p:attrNameLst>
                                      </p:cBhvr>
                                      <p:tavLst>
                                        <p:tav tm="0">
                                          <p:val>
                                            <p:strVal val="#ppt_x"/>
                                          </p:val>
                                        </p:tav>
                                        <p:tav tm="100000">
                                          <p:val>
                                            <p:strVal val="#ppt_x"/>
                                          </p:val>
                                        </p:tav>
                                      </p:tavLst>
                                    </p:anim>
                                    <p:anim calcmode="lin" valueType="num">
                                      <p:cBhvr>
                                        <p:cTn id="31" dur="1000" fill="hold"/>
                                        <p:tgtEl>
                                          <p:spTgt spid="52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16"/>
                                        </p:tgtEl>
                                        <p:attrNameLst>
                                          <p:attrName>style.visibility</p:attrName>
                                        </p:attrNameLst>
                                      </p:cBhvr>
                                      <p:to>
                                        <p:strVal val="visible"/>
                                      </p:to>
                                    </p:set>
                                    <p:anim calcmode="lin" valueType="num">
                                      <p:cBhvr additive="base">
                                        <p:cTn id="36" dur="500" fill="hold"/>
                                        <p:tgtEl>
                                          <p:spTgt spid="516"/>
                                        </p:tgtEl>
                                        <p:attrNameLst>
                                          <p:attrName>ppt_x</p:attrName>
                                        </p:attrNameLst>
                                      </p:cBhvr>
                                      <p:tavLst>
                                        <p:tav tm="0">
                                          <p:val>
                                            <p:strVal val="#ppt_x"/>
                                          </p:val>
                                        </p:tav>
                                        <p:tav tm="100000">
                                          <p:val>
                                            <p:strVal val="#ppt_x"/>
                                          </p:val>
                                        </p:tav>
                                      </p:tavLst>
                                    </p:anim>
                                    <p:anim calcmode="lin" valueType="num">
                                      <p:cBhvr additive="base">
                                        <p:cTn id="37" dur="500" fill="hold"/>
                                        <p:tgtEl>
                                          <p:spTgt spid="5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20"/>
                                        </p:tgtEl>
                                        <p:attrNameLst>
                                          <p:attrName>style.visibility</p:attrName>
                                        </p:attrNameLst>
                                      </p:cBhvr>
                                      <p:to>
                                        <p:strVal val="visible"/>
                                      </p:to>
                                    </p:set>
                                    <p:animEffect transition="in" filter="fade">
                                      <p:cBhvr>
                                        <p:cTn id="42" dur="1000"/>
                                        <p:tgtEl>
                                          <p:spTgt spid="520"/>
                                        </p:tgtEl>
                                      </p:cBhvr>
                                    </p:animEffect>
                                    <p:anim calcmode="lin" valueType="num">
                                      <p:cBhvr>
                                        <p:cTn id="43" dur="1000" fill="hold"/>
                                        <p:tgtEl>
                                          <p:spTgt spid="520"/>
                                        </p:tgtEl>
                                        <p:attrNameLst>
                                          <p:attrName>ppt_x</p:attrName>
                                        </p:attrNameLst>
                                      </p:cBhvr>
                                      <p:tavLst>
                                        <p:tav tm="0">
                                          <p:val>
                                            <p:strVal val="#ppt_x"/>
                                          </p:val>
                                        </p:tav>
                                        <p:tav tm="100000">
                                          <p:val>
                                            <p:strVal val="#ppt_x"/>
                                          </p:val>
                                        </p:tav>
                                      </p:tavLst>
                                    </p:anim>
                                    <p:anim calcmode="lin" valueType="num">
                                      <p:cBhvr>
                                        <p:cTn id="44" dur="1000" fill="hold"/>
                                        <p:tgtEl>
                                          <p:spTgt spid="520"/>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028"/>
                                        </p:tgtEl>
                                        <p:attrNameLst>
                                          <p:attrName>style.visibility</p:attrName>
                                        </p:attrNameLst>
                                      </p:cBhvr>
                                      <p:to>
                                        <p:strVal val="visible"/>
                                      </p:to>
                                    </p:set>
                                    <p:animEffect transition="in" filter="fade">
                                      <p:cBhvr>
                                        <p:cTn id="47" dur="1000"/>
                                        <p:tgtEl>
                                          <p:spTgt spid="1028"/>
                                        </p:tgtEl>
                                      </p:cBhvr>
                                    </p:animEffect>
                                    <p:anim calcmode="lin" valueType="num">
                                      <p:cBhvr>
                                        <p:cTn id="48" dur="1000" fill="hold"/>
                                        <p:tgtEl>
                                          <p:spTgt spid="1028"/>
                                        </p:tgtEl>
                                        <p:attrNameLst>
                                          <p:attrName>ppt_x</p:attrName>
                                        </p:attrNameLst>
                                      </p:cBhvr>
                                      <p:tavLst>
                                        <p:tav tm="0">
                                          <p:val>
                                            <p:strVal val="#ppt_x"/>
                                          </p:val>
                                        </p:tav>
                                        <p:tav tm="100000">
                                          <p:val>
                                            <p:strVal val="#ppt_x"/>
                                          </p:val>
                                        </p:tav>
                                      </p:tavLst>
                                    </p:anim>
                                    <p:anim calcmode="lin" valueType="num">
                                      <p:cBhvr>
                                        <p:cTn id="49" dur="1000" fill="hold"/>
                                        <p:tgtEl>
                                          <p:spTgt spid="102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512"/>
                                        </p:tgtEl>
                                        <p:attrNameLst>
                                          <p:attrName>style.visibility</p:attrName>
                                        </p:attrNameLst>
                                      </p:cBhvr>
                                      <p:to>
                                        <p:strVal val="visible"/>
                                      </p:to>
                                    </p:set>
                                    <p:animEffect transition="in" filter="fade">
                                      <p:cBhvr>
                                        <p:cTn id="52" dur="1000"/>
                                        <p:tgtEl>
                                          <p:spTgt spid="512"/>
                                        </p:tgtEl>
                                      </p:cBhvr>
                                    </p:animEffect>
                                    <p:anim calcmode="lin" valueType="num">
                                      <p:cBhvr>
                                        <p:cTn id="53" dur="1000" fill="hold"/>
                                        <p:tgtEl>
                                          <p:spTgt spid="512"/>
                                        </p:tgtEl>
                                        <p:attrNameLst>
                                          <p:attrName>ppt_x</p:attrName>
                                        </p:attrNameLst>
                                      </p:cBhvr>
                                      <p:tavLst>
                                        <p:tav tm="0">
                                          <p:val>
                                            <p:strVal val="#ppt_x"/>
                                          </p:val>
                                        </p:tav>
                                        <p:tav tm="100000">
                                          <p:val>
                                            <p:strVal val="#ppt_x"/>
                                          </p:val>
                                        </p:tav>
                                      </p:tavLst>
                                    </p:anim>
                                    <p:anim calcmode="lin" valueType="num">
                                      <p:cBhvr>
                                        <p:cTn id="54" dur="1000" fill="hold"/>
                                        <p:tgtEl>
                                          <p:spTgt spid="512"/>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529"/>
                                        </p:tgtEl>
                                        <p:attrNameLst>
                                          <p:attrName>style.visibility</p:attrName>
                                        </p:attrNameLst>
                                      </p:cBhvr>
                                      <p:to>
                                        <p:strVal val="visible"/>
                                      </p:to>
                                    </p:set>
                                    <p:animEffect transition="in" filter="fade">
                                      <p:cBhvr>
                                        <p:cTn id="57" dur="1000"/>
                                        <p:tgtEl>
                                          <p:spTgt spid="529"/>
                                        </p:tgtEl>
                                      </p:cBhvr>
                                    </p:animEffect>
                                    <p:anim calcmode="lin" valueType="num">
                                      <p:cBhvr>
                                        <p:cTn id="58" dur="1000" fill="hold"/>
                                        <p:tgtEl>
                                          <p:spTgt spid="529"/>
                                        </p:tgtEl>
                                        <p:attrNameLst>
                                          <p:attrName>ppt_x</p:attrName>
                                        </p:attrNameLst>
                                      </p:cBhvr>
                                      <p:tavLst>
                                        <p:tav tm="0">
                                          <p:val>
                                            <p:strVal val="#ppt_x"/>
                                          </p:val>
                                        </p:tav>
                                        <p:tav tm="100000">
                                          <p:val>
                                            <p:strVal val="#ppt_x"/>
                                          </p:val>
                                        </p:tav>
                                      </p:tavLst>
                                    </p:anim>
                                    <p:anim calcmode="lin" valueType="num">
                                      <p:cBhvr>
                                        <p:cTn id="59" dur="1000" fill="hold"/>
                                        <p:tgtEl>
                                          <p:spTgt spid="52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wipe(down)">
                                      <p:cBhvr>
                                        <p:cTn id="64" dur="500"/>
                                        <p:tgtEl>
                                          <p:spTgt spid="1030"/>
                                        </p:tgtEl>
                                      </p:cBhvr>
                                    </p:animEffect>
                                  </p:childTnLst>
                                </p:cTn>
                              </p:par>
                              <p:par>
                                <p:cTn id="65" presetID="22" presetClass="entr" presetSubtype="4" fill="hold" nodeType="withEffect">
                                  <p:stCondLst>
                                    <p:cond delay="0"/>
                                  </p:stCondLst>
                                  <p:childTnLst>
                                    <p:set>
                                      <p:cBhvr>
                                        <p:cTn id="66" dur="1" fill="hold">
                                          <p:stCondLst>
                                            <p:cond delay="0"/>
                                          </p:stCondLst>
                                        </p:cTn>
                                        <p:tgtEl>
                                          <p:spTgt spid="513"/>
                                        </p:tgtEl>
                                        <p:attrNameLst>
                                          <p:attrName>style.visibility</p:attrName>
                                        </p:attrNameLst>
                                      </p:cBhvr>
                                      <p:to>
                                        <p:strVal val="visible"/>
                                      </p:to>
                                    </p:set>
                                    <p:animEffect transition="in" filter="wipe(down)">
                                      <p:cBhvr>
                                        <p:cTn id="67" dur="500"/>
                                        <p:tgtEl>
                                          <p:spTgt spid="51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11"/>
                                        </p:tgtEl>
                                        <p:attrNameLst>
                                          <p:attrName>style.visibility</p:attrName>
                                        </p:attrNameLst>
                                      </p:cBhvr>
                                      <p:to>
                                        <p:strVal val="visible"/>
                                      </p:to>
                                    </p:set>
                                    <p:animEffect transition="in" filter="wipe(down)">
                                      <p:cBhvr>
                                        <p:cTn id="70" dur="500"/>
                                        <p:tgtEl>
                                          <p:spTgt spid="511"/>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531"/>
                                        </p:tgtEl>
                                        <p:attrNameLst>
                                          <p:attrName>style.visibility</p:attrName>
                                        </p:attrNameLst>
                                      </p:cBhvr>
                                      <p:to>
                                        <p:strVal val="visible"/>
                                      </p:to>
                                    </p:set>
                                    <p:animEffect transition="in" filter="wipe(down)">
                                      <p:cBhvr>
                                        <p:cTn id="73" dur="500"/>
                                        <p:tgtEl>
                                          <p:spTgt spid="531"/>
                                        </p:tgtEl>
                                      </p:cBhvr>
                                    </p:animEffect>
                                  </p:childTnLst>
                                </p:cTn>
                              </p:par>
                              <p:par>
                                <p:cTn id="74" presetID="22" presetClass="entr" presetSubtype="4" fill="hold"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down)">
                                      <p:cBhvr>
                                        <p:cTn id="7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animBg="1"/>
      <p:bldP spid="483" grpId="0"/>
      <p:bldP spid="510" grpId="0" animBg="1"/>
      <p:bldP spid="511" grpId="0" animBg="1"/>
      <p:bldP spid="512" grpId="0" animBg="1"/>
      <p:bldP spid="528" grpId="0"/>
      <p:bldP spid="529" grpId="0"/>
      <p:bldP spid="5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Hypotheses</a:t>
            </a:r>
            <a:endParaRPr/>
          </a:p>
        </p:txBody>
      </p:sp>
      <p:sp>
        <p:nvSpPr>
          <p:cNvPr id="635" name="Google Shape;635;p38"/>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solidFill>
                  <a:schemeClr val="accent1"/>
                </a:solidFill>
              </a:rPr>
              <a:t>Time Synchronization Hypothesis</a:t>
            </a:r>
            <a:endParaRPr dirty="0">
              <a:solidFill>
                <a:schemeClr val="accent1"/>
              </a:solidFill>
            </a:endParaRPr>
          </a:p>
        </p:txBody>
      </p:sp>
      <p:sp>
        <p:nvSpPr>
          <p:cNvPr id="636" name="Google Shape;636;p38"/>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p>
            <a:pPr marL="0" lvl="0" indent="0"/>
            <a:r>
              <a:rPr lang="en-US" dirty="0"/>
              <a:t>It is possible to synchronize Maya animations with real system time using Python’s </a:t>
            </a:r>
            <a:r>
              <a:rPr lang="en-US" b="1" i="1" dirty="0"/>
              <a:t>“datetime” </a:t>
            </a:r>
            <a:r>
              <a:rPr lang="en-US" dirty="0"/>
              <a:t>module.</a:t>
            </a:r>
            <a:endParaRPr dirty="0"/>
          </a:p>
        </p:txBody>
      </p:sp>
      <p:sp>
        <p:nvSpPr>
          <p:cNvPr id="637" name="Google Shape;637;p38"/>
          <p:cNvSpPr txBox="1">
            <a:spLocks noGrp="1"/>
          </p:cNvSpPr>
          <p:nvPr>
            <p:ph type="title" idx="2"/>
          </p:nvPr>
        </p:nvSpPr>
        <p:spPr>
          <a:xfrm>
            <a:off x="1600200" y="2491787"/>
            <a:ext cx="5943600" cy="387600"/>
          </a:xfrm>
          <a:prstGeom prst="rect">
            <a:avLst/>
          </a:prstGeom>
        </p:spPr>
        <p:txBody>
          <a:bodyPr spcFirstLastPara="1" wrap="square" lIns="45700" tIns="91425" rIns="45700" bIns="91425" anchor="b" anchorCtr="0">
            <a:noAutofit/>
          </a:bodyPr>
          <a:lstStyle/>
          <a:p>
            <a:pPr marL="0" lvl="0" indent="0" algn="ctr" rtl="0">
              <a:spcBef>
                <a:spcPts val="0"/>
              </a:spcBef>
              <a:spcAft>
                <a:spcPts val="1200"/>
              </a:spcAft>
              <a:buClr>
                <a:schemeClr val="lt1"/>
              </a:buClr>
              <a:buSzPts val="1100"/>
              <a:buFont typeface="Arial"/>
              <a:buNone/>
            </a:pPr>
            <a:r>
              <a:rPr lang="en" dirty="0">
                <a:solidFill>
                  <a:schemeClr val="accent1"/>
                </a:solidFill>
              </a:rPr>
              <a:t>Mechanical Accuracy Hypothesis</a:t>
            </a:r>
            <a:endParaRPr dirty="0">
              <a:solidFill>
                <a:schemeClr val="accent1"/>
              </a:solidFill>
            </a:endParaRPr>
          </a:p>
        </p:txBody>
      </p:sp>
      <p:sp>
        <p:nvSpPr>
          <p:cNvPr id="638" name="Google Shape;638;p38"/>
          <p:cNvSpPr txBox="1">
            <a:spLocks noGrp="1"/>
          </p:cNvSpPr>
          <p:nvPr>
            <p:ph type="subTitle" idx="3"/>
          </p:nvPr>
        </p:nvSpPr>
        <p:spPr>
          <a:xfrm>
            <a:off x="2345634" y="2721226"/>
            <a:ext cx="5198165" cy="780900"/>
          </a:xfrm>
          <a:prstGeom prst="rect">
            <a:avLst/>
          </a:prstGeom>
        </p:spPr>
        <p:txBody>
          <a:bodyPr spcFirstLastPara="1" wrap="square" lIns="91425" tIns="91425" rIns="91425" bIns="91425" anchor="t" anchorCtr="0">
            <a:noAutofit/>
          </a:bodyPr>
          <a:lstStyle/>
          <a:p>
            <a:r>
              <a:rPr lang="en-US" sz="1100" dirty="0"/>
              <a:t>If pivot placement is precise, each hand will rotate correctly:</a:t>
            </a:r>
          </a:p>
          <a:p>
            <a:pPr algn="l">
              <a:buFont typeface="Arial" panose="020B0604020202020204" pitchFamily="34" charset="0"/>
              <a:buChar char="•"/>
            </a:pPr>
            <a:r>
              <a:rPr lang="en-US" sz="1100" dirty="0"/>
              <a:t>30° per hour</a:t>
            </a:r>
          </a:p>
          <a:p>
            <a:pPr algn="l">
              <a:buFont typeface="Arial" panose="020B0604020202020204" pitchFamily="34" charset="0"/>
              <a:buChar char="•"/>
            </a:pPr>
            <a:r>
              <a:rPr lang="en-US" sz="1100" dirty="0"/>
              <a:t>6° per minute</a:t>
            </a:r>
          </a:p>
          <a:p>
            <a:pPr algn="l">
              <a:buFont typeface="Arial" panose="020B0604020202020204" pitchFamily="34" charset="0"/>
              <a:buChar char="•"/>
            </a:pPr>
            <a:r>
              <a:rPr lang="en-US" sz="1100" dirty="0"/>
              <a:t>6° per second</a:t>
            </a:r>
          </a:p>
          <a:p>
            <a:pPr marL="0" lvl="0" indent="0" algn="ctr" rtl="0">
              <a:spcBef>
                <a:spcPts val="0"/>
              </a:spcBef>
              <a:spcAft>
                <a:spcPts val="0"/>
              </a:spcAft>
              <a:buNone/>
            </a:pPr>
            <a:endParaRPr dirty="0"/>
          </a:p>
        </p:txBody>
      </p:sp>
      <p:sp>
        <p:nvSpPr>
          <p:cNvPr id="639" name="Google Shape;639;p38"/>
          <p:cNvSpPr txBox="1">
            <a:spLocks noGrp="1"/>
          </p:cNvSpPr>
          <p:nvPr>
            <p:ph type="title" idx="4"/>
          </p:nvPr>
        </p:nvSpPr>
        <p:spPr>
          <a:xfrm>
            <a:off x="1593425" y="3801806"/>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Clr>
                <a:schemeClr val="lt1"/>
              </a:buClr>
              <a:buSzPts val="1100"/>
              <a:buFont typeface="Arial"/>
              <a:buNone/>
            </a:pPr>
            <a:r>
              <a:rPr lang="en" dirty="0">
                <a:solidFill>
                  <a:schemeClr val="accent1"/>
                </a:solidFill>
              </a:rPr>
              <a:t>Material Realism Hypothesis</a:t>
            </a:r>
            <a:endParaRPr dirty="0">
              <a:solidFill>
                <a:schemeClr val="accent1"/>
              </a:solidFill>
            </a:endParaRPr>
          </a:p>
        </p:txBody>
      </p:sp>
      <p:sp>
        <p:nvSpPr>
          <p:cNvPr id="640" name="Google Shape;640;p38"/>
          <p:cNvSpPr txBox="1">
            <a:spLocks noGrp="1"/>
          </p:cNvSpPr>
          <p:nvPr>
            <p:ph type="subTitle" idx="5"/>
          </p:nvPr>
        </p:nvSpPr>
        <p:spPr>
          <a:xfrm>
            <a:off x="1593425" y="3995606"/>
            <a:ext cx="5943600" cy="763200"/>
          </a:xfrm>
          <a:prstGeom prst="rect">
            <a:avLst/>
          </a:prstGeom>
        </p:spPr>
        <p:txBody>
          <a:bodyPr spcFirstLastPara="1" wrap="square" lIns="91425" tIns="91425" rIns="91425" bIns="91425" anchor="t" anchorCtr="0">
            <a:noAutofit/>
          </a:bodyPr>
          <a:lstStyle/>
          <a:p>
            <a:pPr marL="0" lvl="0" indent="0"/>
            <a:r>
              <a:rPr lang="en-US" dirty="0"/>
              <a:t>Using Arnold’s physically-based shaders will produce realistic glass, metal, and reflections. Using Arnold GPU can improve rendering speed for interactive updates.</a:t>
            </a:r>
            <a:endParaRPr dirty="0"/>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2" name="Ink 1">
                <a:extLst>
                  <a:ext uri="{FF2B5EF4-FFF2-40B4-BE49-F238E27FC236}">
                    <a16:creationId xmlns:a16="http://schemas.microsoft.com/office/drawing/2014/main" id="{A1540F78-25E0-01CD-D93F-5CE0BC32D0A5}"/>
                  </a:ext>
                </a:extLst>
              </p14:cNvPr>
              <p14:cNvContentPartPr/>
              <p14:nvPr/>
            </p14:nvContentPartPr>
            <p14:xfrm>
              <a:off x="4182073" y="1855690"/>
              <a:ext cx="16920" cy="5040"/>
            </p14:xfrm>
          </p:contentPart>
        </mc:Choice>
        <mc:Fallback>
          <p:pic>
            <p:nvPicPr>
              <p:cNvPr id="2" name="Ink 1">
                <a:extLst>
                  <a:ext uri="{FF2B5EF4-FFF2-40B4-BE49-F238E27FC236}">
                    <a16:creationId xmlns:a16="http://schemas.microsoft.com/office/drawing/2014/main" id="{A1540F78-25E0-01CD-D93F-5CE0BC32D0A5}"/>
                  </a:ext>
                </a:extLst>
              </p:cNvPr>
              <p:cNvPicPr/>
              <p:nvPr/>
            </p:nvPicPr>
            <p:blipFill>
              <a:blip r:embed="rId4"/>
              <a:stretch>
                <a:fillRect/>
              </a:stretch>
            </p:blipFill>
            <p:spPr>
              <a:xfrm>
                <a:off x="4173433" y="1846690"/>
                <a:ext cx="34560" cy="22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3" name="Ink 2">
                <a:extLst>
                  <a:ext uri="{FF2B5EF4-FFF2-40B4-BE49-F238E27FC236}">
                    <a16:creationId xmlns:a16="http://schemas.microsoft.com/office/drawing/2014/main" id="{2C43D437-EDC0-EB0D-34DD-CB06C9F8FBD2}"/>
                  </a:ext>
                </a:extLst>
              </p14:cNvPr>
              <p14:cNvContentPartPr/>
              <p14:nvPr/>
            </p14:nvContentPartPr>
            <p14:xfrm>
              <a:off x="5501833" y="1351330"/>
              <a:ext cx="360" cy="360"/>
            </p14:xfrm>
          </p:contentPart>
        </mc:Choice>
        <mc:Fallback>
          <p:pic>
            <p:nvPicPr>
              <p:cNvPr id="3" name="Ink 2">
                <a:extLst>
                  <a:ext uri="{FF2B5EF4-FFF2-40B4-BE49-F238E27FC236}">
                    <a16:creationId xmlns:a16="http://schemas.microsoft.com/office/drawing/2014/main" id="{2C43D437-EDC0-EB0D-34DD-CB06C9F8FBD2}"/>
                  </a:ext>
                </a:extLst>
              </p:cNvPr>
              <p:cNvPicPr/>
              <p:nvPr/>
            </p:nvPicPr>
            <p:blipFill>
              <a:blip r:embed="rId6"/>
              <a:stretch>
                <a:fillRect/>
              </a:stretch>
            </p:blipFill>
            <p:spPr>
              <a:xfrm>
                <a:off x="5493193" y="1342690"/>
                <a:ext cx="1800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4" name="Ink 3">
                <a:extLst>
                  <a:ext uri="{FF2B5EF4-FFF2-40B4-BE49-F238E27FC236}">
                    <a16:creationId xmlns:a16="http://schemas.microsoft.com/office/drawing/2014/main" id="{62B45CF0-30F9-7474-FF57-F59A78862410}"/>
                  </a:ext>
                </a:extLst>
              </p14:cNvPr>
              <p14:cNvContentPartPr/>
              <p14:nvPr/>
            </p14:nvContentPartPr>
            <p14:xfrm>
              <a:off x="4078753" y="1351330"/>
              <a:ext cx="360" cy="360"/>
            </p14:xfrm>
          </p:contentPart>
        </mc:Choice>
        <mc:Fallback>
          <p:pic>
            <p:nvPicPr>
              <p:cNvPr id="4" name="Ink 3">
                <a:extLst>
                  <a:ext uri="{FF2B5EF4-FFF2-40B4-BE49-F238E27FC236}">
                    <a16:creationId xmlns:a16="http://schemas.microsoft.com/office/drawing/2014/main" id="{62B45CF0-30F9-7474-FF57-F59A78862410}"/>
                  </a:ext>
                </a:extLst>
              </p:cNvPr>
              <p:cNvPicPr/>
              <p:nvPr/>
            </p:nvPicPr>
            <p:blipFill>
              <a:blip r:embed="rId8"/>
              <a:stretch>
                <a:fillRect/>
              </a:stretch>
            </p:blipFill>
            <p:spPr>
              <a:xfrm>
                <a:off x="4070113" y="1342690"/>
                <a:ext cx="18000" cy="18000"/>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0"/>
          <p:cNvSpPr/>
          <p:nvPr/>
        </p:nvSpPr>
        <p:spPr>
          <a:xfrm>
            <a:off x="450894" y="1549053"/>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450894" y="3098453"/>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73192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7319250" y="31028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Study objectives</a:t>
            </a:r>
            <a:endParaRPr/>
          </a:p>
        </p:txBody>
      </p:sp>
      <p:sp>
        <p:nvSpPr>
          <p:cNvPr id="700" name="Google Shape;700;p40"/>
          <p:cNvSpPr txBox="1">
            <a:spLocks noGrp="1"/>
          </p:cNvSpPr>
          <p:nvPr>
            <p:ph type="subTitle" idx="1"/>
          </p:nvPr>
        </p:nvSpPr>
        <p:spPr>
          <a:xfrm>
            <a:off x="1648991" y="1549053"/>
            <a:ext cx="2773053" cy="4572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dirty="0"/>
              <a:t>Accurate Modeling</a:t>
            </a:r>
            <a:endParaRPr dirty="0"/>
          </a:p>
        </p:txBody>
      </p:sp>
      <p:sp>
        <p:nvSpPr>
          <p:cNvPr id="701" name="Google Shape;701;p40"/>
          <p:cNvSpPr txBox="1">
            <a:spLocks noGrp="1"/>
          </p:cNvSpPr>
          <p:nvPr>
            <p:ph type="subTitle" idx="2"/>
          </p:nvPr>
        </p:nvSpPr>
        <p:spPr>
          <a:xfrm>
            <a:off x="1648991" y="1911304"/>
            <a:ext cx="2315400" cy="484500"/>
          </a:xfrm>
          <a:prstGeom prst="rect">
            <a:avLst/>
          </a:prstGeom>
        </p:spPr>
        <p:txBody>
          <a:bodyPr spcFirstLastPara="1" wrap="square" lIns="0" tIns="91425" rIns="0" bIns="91425" anchor="t" anchorCtr="0">
            <a:noAutofit/>
          </a:bodyPr>
          <a:lstStyle/>
          <a:p>
            <a:pPr marL="0" lvl="0" indent="0"/>
            <a:r>
              <a:rPr lang="en-US" dirty="0"/>
              <a:t>Build all clock components with precise measurements.</a:t>
            </a:r>
            <a:endParaRPr dirty="0"/>
          </a:p>
        </p:txBody>
      </p:sp>
      <p:sp>
        <p:nvSpPr>
          <p:cNvPr id="702" name="Google Shape;702;p40"/>
          <p:cNvSpPr txBox="1">
            <a:spLocks noGrp="1"/>
          </p:cNvSpPr>
          <p:nvPr>
            <p:ph type="subTitle" idx="3"/>
          </p:nvPr>
        </p:nvSpPr>
        <p:spPr>
          <a:xfrm>
            <a:off x="4708749" y="1553404"/>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IN" dirty="0"/>
              <a:t>Shading Realism</a:t>
            </a:r>
            <a:endParaRPr dirty="0"/>
          </a:p>
        </p:txBody>
      </p:sp>
      <p:sp>
        <p:nvSpPr>
          <p:cNvPr id="703" name="Google Shape;703;p40"/>
          <p:cNvSpPr txBox="1">
            <a:spLocks noGrp="1"/>
          </p:cNvSpPr>
          <p:nvPr>
            <p:ph type="subTitle" idx="4"/>
          </p:nvPr>
        </p:nvSpPr>
        <p:spPr>
          <a:xfrm>
            <a:off x="4708753" y="1915655"/>
            <a:ext cx="2326200" cy="484500"/>
          </a:xfrm>
          <a:prstGeom prst="rect">
            <a:avLst/>
          </a:prstGeom>
        </p:spPr>
        <p:txBody>
          <a:bodyPr spcFirstLastPara="1" wrap="square" lIns="0" tIns="91425" rIns="0" bIns="91425" anchor="t" anchorCtr="0">
            <a:noAutofit/>
          </a:bodyPr>
          <a:lstStyle/>
          <a:p>
            <a:pPr marL="0" lvl="0" indent="0"/>
            <a:r>
              <a:rPr lang="en-US" dirty="0"/>
              <a:t>Apply metal, glass, and face materials using </a:t>
            </a:r>
            <a:r>
              <a:rPr lang="en-US" b="1" i="1" dirty="0" err="1"/>
              <a:t>aiStandardSurface</a:t>
            </a:r>
            <a:r>
              <a:rPr lang="en-US" dirty="0"/>
              <a:t>.</a:t>
            </a:r>
            <a:endParaRPr dirty="0"/>
          </a:p>
        </p:txBody>
      </p:sp>
      <p:sp>
        <p:nvSpPr>
          <p:cNvPr id="704" name="Google Shape;704;p40"/>
          <p:cNvSpPr txBox="1">
            <a:spLocks noGrp="1"/>
          </p:cNvSpPr>
          <p:nvPr>
            <p:ph type="subTitle" idx="5"/>
          </p:nvPr>
        </p:nvSpPr>
        <p:spPr>
          <a:xfrm>
            <a:off x="1655548" y="3124101"/>
            <a:ext cx="3337595" cy="4572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dirty="0"/>
              <a:t>Functional Autamation</a:t>
            </a:r>
            <a:endParaRPr dirty="0"/>
          </a:p>
        </p:txBody>
      </p:sp>
      <p:sp>
        <p:nvSpPr>
          <p:cNvPr id="705" name="Google Shape;705;p40"/>
          <p:cNvSpPr txBox="1">
            <a:spLocks noGrp="1"/>
          </p:cNvSpPr>
          <p:nvPr>
            <p:ph type="subTitle" idx="6"/>
          </p:nvPr>
        </p:nvSpPr>
        <p:spPr>
          <a:xfrm>
            <a:off x="1648991" y="3458485"/>
            <a:ext cx="2313300" cy="484500"/>
          </a:xfrm>
          <a:prstGeom prst="rect">
            <a:avLst/>
          </a:prstGeom>
        </p:spPr>
        <p:txBody>
          <a:bodyPr spcFirstLastPara="1" wrap="square" lIns="0" tIns="91425" rIns="0" bIns="91425" anchor="t" anchorCtr="0">
            <a:noAutofit/>
          </a:bodyPr>
          <a:lstStyle/>
          <a:p>
            <a:pPr marL="0" lvl="0" indent="0"/>
            <a:r>
              <a:rPr lang="en-US" dirty="0"/>
              <a:t>Use Python to automate rotation based on actual time.</a:t>
            </a:r>
            <a:endParaRPr dirty="0"/>
          </a:p>
        </p:txBody>
      </p:sp>
      <p:sp>
        <p:nvSpPr>
          <p:cNvPr id="706" name="Google Shape;706;p40"/>
          <p:cNvSpPr txBox="1">
            <a:spLocks noGrp="1"/>
          </p:cNvSpPr>
          <p:nvPr>
            <p:ph type="subTitle" idx="7"/>
          </p:nvPr>
        </p:nvSpPr>
        <p:spPr>
          <a:xfrm>
            <a:off x="4708750" y="3102806"/>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 dirty="0"/>
              <a:t>Lighting</a:t>
            </a:r>
            <a:endParaRPr dirty="0"/>
          </a:p>
        </p:txBody>
      </p:sp>
      <p:sp>
        <p:nvSpPr>
          <p:cNvPr id="707" name="Google Shape;707;p40"/>
          <p:cNvSpPr txBox="1">
            <a:spLocks noGrp="1"/>
          </p:cNvSpPr>
          <p:nvPr>
            <p:ph type="subTitle" idx="8"/>
          </p:nvPr>
        </p:nvSpPr>
        <p:spPr>
          <a:xfrm>
            <a:off x="4708753" y="3462836"/>
            <a:ext cx="2326200" cy="484500"/>
          </a:xfrm>
          <a:prstGeom prst="rect">
            <a:avLst/>
          </a:prstGeom>
        </p:spPr>
        <p:txBody>
          <a:bodyPr spcFirstLastPara="1" wrap="square" lIns="0" tIns="91425" rIns="0" bIns="91425" anchor="t" anchorCtr="0">
            <a:noAutofit/>
          </a:bodyPr>
          <a:lstStyle/>
          <a:p>
            <a:pPr marL="0" lvl="0" indent="0"/>
            <a:r>
              <a:rPr lang="en-US" dirty="0"/>
              <a:t>Set up Arnold lighting that enhances reflections.</a:t>
            </a:r>
            <a:endParaRPr dirty="0"/>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0"/>
          <p:cNvGrpSpPr/>
          <p:nvPr/>
        </p:nvGrpSpPr>
        <p:grpSpPr>
          <a:xfrm>
            <a:off x="7495009" y="3239956"/>
            <a:ext cx="611927" cy="600334"/>
            <a:chOff x="-1183550" y="3586525"/>
            <a:chExt cx="296175" cy="290550"/>
          </a:xfrm>
        </p:grpSpPr>
        <p:sp>
          <p:nvSpPr>
            <p:cNvPr id="724" name="Google Shape;724;p4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0"/>
          <p:cNvGrpSpPr/>
          <p:nvPr/>
        </p:nvGrpSpPr>
        <p:grpSpPr>
          <a:xfrm>
            <a:off x="612023" y="3291146"/>
            <a:ext cx="605419" cy="572906"/>
            <a:chOff x="-1592325" y="3957400"/>
            <a:chExt cx="293025" cy="277275"/>
          </a:xfrm>
        </p:grpSpPr>
        <p:sp>
          <p:nvSpPr>
            <p:cNvPr id="734" name="Google Shape;734;p4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0"/>
          <p:cNvGrpSpPr/>
          <p:nvPr/>
        </p:nvGrpSpPr>
        <p:grpSpPr>
          <a:xfrm>
            <a:off x="664337" y="1767187"/>
            <a:ext cx="486912" cy="486836"/>
            <a:chOff x="2685825" y="840375"/>
            <a:chExt cx="481900" cy="481825"/>
          </a:xfrm>
        </p:grpSpPr>
        <p:sp>
          <p:nvSpPr>
            <p:cNvPr id="739" name="Google Shape;739;p4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40" name="Google Shape;740;p4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40"/>
          <p:cNvGrpSpPr/>
          <p:nvPr/>
        </p:nvGrpSpPr>
        <p:grpSpPr>
          <a:xfrm>
            <a:off x="7532732" y="1762835"/>
            <a:ext cx="486836" cy="486836"/>
            <a:chOff x="4456875" y="1435075"/>
            <a:chExt cx="481825" cy="481825"/>
          </a:xfrm>
        </p:grpSpPr>
        <p:sp>
          <p:nvSpPr>
            <p:cNvPr id="742" name="Google Shape;742;p4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4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4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4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4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4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 name="Google Shape;748;p4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4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4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4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4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4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 name="Google Shape;754;p4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4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4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4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 name="Google Shape;758;p4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 name="Google Shape;759;p4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animEffect transition="in" filter="wipe(down)">
                                      <p:cBhvr>
                                        <p:cTn id="7" dur="500"/>
                                        <p:tgtEl>
                                          <p:spTgt spid="7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94"/>
                                        </p:tgtEl>
                                        <p:attrNameLst>
                                          <p:attrName>style.visibility</p:attrName>
                                        </p:attrNameLst>
                                      </p:cBhvr>
                                      <p:to>
                                        <p:strVal val="visible"/>
                                      </p:to>
                                    </p:set>
                                    <p:animEffect transition="in" filter="wipe(down)">
                                      <p:cBhvr>
                                        <p:cTn id="10" dur="500"/>
                                        <p:tgtEl>
                                          <p:spTgt spid="69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00">
                                            <p:txEl>
                                              <p:pRg st="0" end="0"/>
                                            </p:txEl>
                                          </p:spTgt>
                                        </p:tgtEl>
                                        <p:attrNameLst>
                                          <p:attrName>style.visibility</p:attrName>
                                        </p:attrNameLst>
                                      </p:cBhvr>
                                      <p:to>
                                        <p:strVal val="visible"/>
                                      </p:to>
                                    </p:set>
                                    <p:animEffect transition="in" filter="wipe(down)">
                                      <p:cBhvr>
                                        <p:cTn id="13" dur="500"/>
                                        <p:tgtEl>
                                          <p:spTgt spid="700">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01">
                                            <p:txEl>
                                              <p:pRg st="0" end="0"/>
                                            </p:txEl>
                                          </p:spTgt>
                                        </p:tgtEl>
                                        <p:attrNameLst>
                                          <p:attrName>style.visibility</p:attrName>
                                        </p:attrNameLst>
                                      </p:cBhvr>
                                      <p:to>
                                        <p:strVal val="visible"/>
                                      </p:to>
                                    </p:set>
                                    <p:animEffect transition="in" filter="wipe(down)">
                                      <p:cBhvr>
                                        <p:cTn id="16" dur="500"/>
                                        <p:tgtEl>
                                          <p:spTgt spid="70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703">
                                            <p:txEl>
                                              <p:pRg st="0" end="0"/>
                                            </p:txEl>
                                          </p:spTgt>
                                        </p:tgtEl>
                                        <p:attrNameLst>
                                          <p:attrName>style.visibility</p:attrName>
                                        </p:attrNameLst>
                                      </p:cBhvr>
                                      <p:to>
                                        <p:strVal val="visible"/>
                                      </p:to>
                                    </p:set>
                                    <p:animEffect transition="in" filter="circle(in)">
                                      <p:cBhvr>
                                        <p:cTn id="21" dur="2000"/>
                                        <p:tgtEl>
                                          <p:spTgt spid="703">
                                            <p:txEl>
                                              <p:pRg st="0" end="0"/>
                                            </p:txEl>
                                          </p:spTgt>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02">
                                            <p:txEl>
                                              <p:pRg st="0" end="0"/>
                                            </p:txEl>
                                          </p:spTgt>
                                        </p:tgtEl>
                                        <p:attrNameLst>
                                          <p:attrName>style.visibility</p:attrName>
                                        </p:attrNameLst>
                                      </p:cBhvr>
                                      <p:to>
                                        <p:strVal val="visible"/>
                                      </p:to>
                                    </p:set>
                                    <p:animEffect transition="in" filter="circle(in)">
                                      <p:cBhvr>
                                        <p:cTn id="24" dur="2000"/>
                                        <p:tgtEl>
                                          <p:spTgt spid="702">
                                            <p:txEl>
                                              <p:pRg st="0" end="0"/>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741"/>
                                        </p:tgtEl>
                                        <p:attrNameLst>
                                          <p:attrName>style.visibility</p:attrName>
                                        </p:attrNameLst>
                                      </p:cBhvr>
                                      <p:to>
                                        <p:strVal val="visible"/>
                                      </p:to>
                                    </p:set>
                                    <p:animEffect transition="in" filter="circle(in)">
                                      <p:cBhvr>
                                        <p:cTn id="27" dur="2000"/>
                                        <p:tgtEl>
                                          <p:spTgt spid="741"/>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696"/>
                                        </p:tgtEl>
                                        <p:attrNameLst>
                                          <p:attrName>style.visibility</p:attrName>
                                        </p:attrNameLst>
                                      </p:cBhvr>
                                      <p:to>
                                        <p:strVal val="visible"/>
                                      </p:to>
                                    </p:set>
                                    <p:animEffect transition="in" filter="circle(in)">
                                      <p:cBhvr>
                                        <p:cTn id="30" dur="2000"/>
                                        <p:tgtEl>
                                          <p:spTgt spid="696"/>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704">
                                            <p:txEl>
                                              <p:pRg st="0" end="0"/>
                                            </p:txEl>
                                          </p:spTgt>
                                        </p:tgtEl>
                                        <p:attrNameLst>
                                          <p:attrName>style.visibility</p:attrName>
                                        </p:attrNameLst>
                                      </p:cBhvr>
                                      <p:to>
                                        <p:strVal val="visible"/>
                                      </p:to>
                                    </p:set>
                                    <p:animEffect transition="in" filter="wheel(1)">
                                      <p:cBhvr>
                                        <p:cTn id="35" dur="2000"/>
                                        <p:tgtEl>
                                          <p:spTgt spid="704">
                                            <p:txEl>
                                              <p:pRg st="0" end="0"/>
                                            </p:txEl>
                                          </p:spTgt>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705">
                                            <p:txEl>
                                              <p:pRg st="0" end="0"/>
                                            </p:txEl>
                                          </p:spTgt>
                                        </p:tgtEl>
                                        <p:attrNameLst>
                                          <p:attrName>style.visibility</p:attrName>
                                        </p:attrNameLst>
                                      </p:cBhvr>
                                      <p:to>
                                        <p:strVal val="visible"/>
                                      </p:to>
                                    </p:set>
                                    <p:animEffect transition="in" filter="wheel(1)">
                                      <p:cBhvr>
                                        <p:cTn id="38" dur="2000"/>
                                        <p:tgtEl>
                                          <p:spTgt spid="705">
                                            <p:txEl>
                                              <p:pRg st="0" end="0"/>
                                            </p:txEl>
                                          </p:spTgt>
                                        </p:tgtEl>
                                      </p:cBhvr>
                                    </p:animEffect>
                                  </p:childTnLst>
                                </p:cTn>
                              </p:par>
                              <p:par>
                                <p:cTn id="39" presetID="21" presetClass="entr" presetSubtype="1" fill="hold" nodeType="withEffect">
                                  <p:stCondLst>
                                    <p:cond delay="0"/>
                                  </p:stCondLst>
                                  <p:childTnLst>
                                    <p:set>
                                      <p:cBhvr>
                                        <p:cTn id="40" dur="1" fill="hold">
                                          <p:stCondLst>
                                            <p:cond delay="0"/>
                                          </p:stCondLst>
                                        </p:cTn>
                                        <p:tgtEl>
                                          <p:spTgt spid="733"/>
                                        </p:tgtEl>
                                        <p:attrNameLst>
                                          <p:attrName>style.visibility</p:attrName>
                                        </p:attrNameLst>
                                      </p:cBhvr>
                                      <p:to>
                                        <p:strVal val="visible"/>
                                      </p:to>
                                    </p:set>
                                    <p:animEffect transition="in" filter="wheel(1)">
                                      <p:cBhvr>
                                        <p:cTn id="41" dur="2000"/>
                                        <p:tgtEl>
                                          <p:spTgt spid="733"/>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695"/>
                                        </p:tgtEl>
                                        <p:attrNameLst>
                                          <p:attrName>style.visibility</p:attrName>
                                        </p:attrNameLst>
                                      </p:cBhvr>
                                      <p:to>
                                        <p:strVal val="visible"/>
                                      </p:to>
                                    </p:set>
                                    <p:animEffect transition="in" filter="wheel(1)">
                                      <p:cBhvr>
                                        <p:cTn id="44" dur="2000"/>
                                        <p:tgtEl>
                                          <p:spTgt spid="695"/>
                                        </p:tgtEl>
                                      </p:cBhvr>
                                    </p:animEffect>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706">
                                            <p:txEl>
                                              <p:pRg st="0" end="0"/>
                                            </p:txEl>
                                          </p:spTgt>
                                        </p:tgtEl>
                                        <p:attrNameLst>
                                          <p:attrName>style.visibility</p:attrName>
                                        </p:attrNameLst>
                                      </p:cBhvr>
                                      <p:to>
                                        <p:strVal val="visible"/>
                                      </p:to>
                                    </p:set>
                                    <p:animEffect transition="in" filter="fade">
                                      <p:cBhvr>
                                        <p:cTn id="49" dur="2000"/>
                                        <p:tgtEl>
                                          <p:spTgt spid="706">
                                            <p:txEl>
                                              <p:pRg st="0" end="0"/>
                                            </p:txEl>
                                          </p:spTgt>
                                        </p:tgtEl>
                                      </p:cBhvr>
                                    </p:animEffect>
                                    <p:anim calcmode="lin" valueType="num">
                                      <p:cBhvr>
                                        <p:cTn id="50" dur="2000" fill="hold"/>
                                        <p:tgtEl>
                                          <p:spTgt spid="706">
                                            <p:txEl>
                                              <p:pRg st="0" end="0"/>
                                            </p:txEl>
                                          </p:spTgt>
                                        </p:tgtEl>
                                        <p:attrNameLst>
                                          <p:attrName>ppt_w</p:attrName>
                                        </p:attrNameLst>
                                      </p:cBhvr>
                                      <p:tavLst>
                                        <p:tav tm="0" fmla="#ppt_w*sin(2.5*pi*$)">
                                          <p:val>
                                            <p:fltVal val="0"/>
                                          </p:val>
                                        </p:tav>
                                        <p:tav tm="100000">
                                          <p:val>
                                            <p:fltVal val="1"/>
                                          </p:val>
                                        </p:tav>
                                      </p:tavLst>
                                    </p:anim>
                                    <p:anim calcmode="lin" valueType="num">
                                      <p:cBhvr>
                                        <p:cTn id="51" dur="2000" fill="hold"/>
                                        <p:tgtEl>
                                          <p:spTgt spid="706">
                                            <p:txEl>
                                              <p:pRg st="0" end="0"/>
                                            </p:txEl>
                                          </p:spTgt>
                                        </p:tgtEl>
                                        <p:attrNameLst>
                                          <p:attrName>ppt_h</p:attrName>
                                        </p:attrNameLst>
                                      </p:cBhvr>
                                      <p:tavLst>
                                        <p:tav tm="0">
                                          <p:val>
                                            <p:strVal val="#ppt_h"/>
                                          </p:val>
                                        </p:tav>
                                        <p:tav tm="100000">
                                          <p:val>
                                            <p:strVal val="#ppt_h"/>
                                          </p:val>
                                        </p:tav>
                                      </p:tavLst>
                                    </p:anim>
                                  </p:childTnLst>
                                </p:cTn>
                              </p:par>
                              <p:par>
                                <p:cTn id="52" presetID="45" presetClass="entr" presetSubtype="0" fill="hold" grpId="0" nodeType="withEffect">
                                  <p:stCondLst>
                                    <p:cond delay="0"/>
                                  </p:stCondLst>
                                  <p:childTnLst>
                                    <p:set>
                                      <p:cBhvr>
                                        <p:cTn id="53" dur="1" fill="hold">
                                          <p:stCondLst>
                                            <p:cond delay="0"/>
                                          </p:stCondLst>
                                        </p:cTn>
                                        <p:tgtEl>
                                          <p:spTgt spid="707">
                                            <p:txEl>
                                              <p:pRg st="0" end="0"/>
                                            </p:txEl>
                                          </p:spTgt>
                                        </p:tgtEl>
                                        <p:attrNameLst>
                                          <p:attrName>style.visibility</p:attrName>
                                        </p:attrNameLst>
                                      </p:cBhvr>
                                      <p:to>
                                        <p:strVal val="visible"/>
                                      </p:to>
                                    </p:set>
                                    <p:animEffect transition="in" filter="fade">
                                      <p:cBhvr>
                                        <p:cTn id="54" dur="2000"/>
                                        <p:tgtEl>
                                          <p:spTgt spid="707">
                                            <p:txEl>
                                              <p:pRg st="0" end="0"/>
                                            </p:txEl>
                                          </p:spTgt>
                                        </p:tgtEl>
                                      </p:cBhvr>
                                    </p:animEffect>
                                    <p:anim calcmode="lin" valueType="num">
                                      <p:cBhvr>
                                        <p:cTn id="55" dur="2000" fill="hold"/>
                                        <p:tgtEl>
                                          <p:spTgt spid="707">
                                            <p:txEl>
                                              <p:pRg st="0" end="0"/>
                                            </p:txEl>
                                          </p:spTgt>
                                        </p:tgtEl>
                                        <p:attrNameLst>
                                          <p:attrName>ppt_w</p:attrName>
                                        </p:attrNameLst>
                                      </p:cBhvr>
                                      <p:tavLst>
                                        <p:tav tm="0" fmla="#ppt_w*sin(2.5*pi*$)">
                                          <p:val>
                                            <p:fltVal val="0"/>
                                          </p:val>
                                        </p:tav>
                                        <p:tav tm="100000">
                                          <p:val>
                                            <p:fltVal val="1"/>
                                          </p:val>
                                        </p:tav>
                                      </p:tavLst>
                                    </p:anim>
                                    <p:anim calcmode="lin" valueType="num">
                                      <p:cBhvr>
                                        <p:cTn id="56" dur="2000" fill="hold"/>
                                        <p:tgtEl>
                                          <p:spTgt spid="707">
                                            <p:txEl>
                                              <p:pRg st="0" end="0"/>
                                            </p:txEl>
                                          </p:spTgt>
                                        </p:tgtEl>
                                        <p:attrNameLst>
                                          <p:attrName>ppt_h</p:attrName>
                                        </p:attrNameLst>
                                      </p:cBhvr>
                                      <p:tavLst>
                                        <p:tav tm="0">
                                          <p:val>
                                            <p:strVal val="#ppt_h"/>
                                          </p:val>
                                        </p:tav>
                                        <p:tav tm="100000">
                                          <p:val>
                                            <p:strVal val="#ppt_h"/>
                                          </p:val>
                                        </p:tav>
                                      </p:tavLst>
                                    </p:anim>
                                  </p:childTnLst>
                                </p:cTn>
                              </p:par>
                              <p:par>
                                <p:cTn id="57" presetID="45" presetClass="entr" presetSubtype="0" fill="hold" nodeType="withEffect">
                                  <p:stCondLst>
                                    <p:cond delay="0"/>
                                  </p:stCondLst>
                                  <p:childTnLst>
                                    <p:set>
                                      <p:cBhvr>
                                        <p:cTn id="58" dur="1" fill="hold">
                                          <p:stCondLst>
                                            <p:cond delay="0"/>
                                          </p:stCondLst>
                                        </p:cTn>
                                        <p:tgtEl>
                                          <p:spTgt spid="723"/>
                                        </p:tgtEl>
                                        <p:attrNameLst>
                                          <p:attrName>style.visibility</p:attrName>
                                        </p:attrNameLst>
                                      </p:cBhvr>
                                      <p:to>
                                        <p:strVal val="visible"/>
                                      </p:to>
                                    </p:set>
                                    <p:animEffect transition="in" filter="fade">
                                      <p:cBhvr>
                                        <p:cTn id="59" dur="2000"/>
                                        <p:tgtEl>
                                          <p:spTgt spid="723"/>
                                        </p:tgtEl>
                                      </p:cBhvr>
                                    </p:animEffect>
                                    <p:anim calcmode="lin" valueType="num">
                                      <p:cBhvr>
                                        <p:cTn id="60" dur="2000" fill="hold"/>
                                        <p:tgtEl>
                                          <p:spTgt spid="723"/>
                                        </p:tgtEl>
                                        <p:attrNameLst>
                                          <p:attrName>ppt_w</p:attrName>
                                        </p:attrNameLst>
                                      </p:cBhvr>
                                      <p:tavLst>
                                        <p:tav tm="0" fmla="#ppt_w*sin(2.5*pi*$)">
                                          <p:val>
                                            <p:fltVal val="0"/>
                                          </p:val>
                                        </p:tav>
                                        <p:tav tm="100000">
                                          <p:val>
                                            <p:fltVal val="1"/>
                                          </p:val>
                                        </p:tav>
                                      </p:tavLst>
                                    </p:anim>
                                    <p:anim calcmode="lin" valueType="num">
                                      <p:cBhvr>
                                        <p:cTn id="61" dur="2000" fill="hold"/>
                                        <p:tgtEl>
                                          <p:spTgt spid="723"/>
                                        </p:tgtEl>
                                        <p:attrNameLst>
                                          <p:attrName>ppt_h</p:attrName>
                                        </p:attrNameLst>
                                      </p:cBhvr>
                                      <p:tavLst>
                                        <p:tav tm="0">
                                          <p:val>
                                            <p:strVal val="#ppt_h"/>
                                          </p:val>
                                        </p:tav>
                                        <p:tav tm="100000">
                                          <p:val>
                                            <p:strVal val="#ppt_h"/>
                                          </p:val>
                                        </p:tav>
                                      </p:tavLst>
                                    </p:anim>
                                  </p:childTnLst>
                                </p:cTn>
                              </p:par>
                              <p:par>
                                <p:cTn id="62" presetID="45" presetClass="entr" presetSubtype="0" fill="hold" grpId="0" nodeType="withEffect">
                                  <p:stCondLst>
                                    <p:cond delay="0"/>
                                  </p:stCondLst>
                                  <p:childTnLst>
                                    <p:set>
                                      <p:cBhvr>
                                        <p:cTn id="63" dur="1" fill="hold">
                                          <p:stCondLst>
                                            <p:cond delay="0"/>
                                          </p:stCondLst>
                                        </p:cTn>
                                        <p:tgtEl>
                                          <p:spTgt spid="697"/>
                                        </p:tgtEl>
                                        <p:attrNameLst>
                                          <p:attrName>style.visibility</p:attrName>
                                        </p:attrNameLst>
                                      </p:cBhvr>
                                      <p:to>
                                        <p:strVal val="visible"/>
                                      </p:to>
                                    </p:set>
                                    <p:animEffect transition="in" filter="fade">
                                      <p:cBhvr>
                                        <p:cTn id="64" dur="2000"/>
                                        <p:tgtEl>
                                          <p:spTgt spid="697"/>
                                        </p:tgtEl>
                                      </p:cBhvr>
                                    </p:animEffect>
                                    <p:anim calcmode="lin" valueType="num">
                                      <p:cBhvr>
                                        <p:cTn id="65" dur="2000" fill="hold"/>
                                        <p:tgtEl>
                                          <p:spTgt spid="697"/>
                                        </p:tgtEl>
                                        <p:attrNameLst>
                                          <p:attrName>ppt_w</p:attrName>
                                        </p:attrNameLst>
                                      </p:cBhvr>
                                      <p:tavLst>
                                        <p:tav tm="0" fmla="#ppt_w*sin(2.5*pi*$)">
                                          <p:val>
                                            <p:fltVal val="0"/>
                                          </p:val>
                                        </p:tav>
                                        <p:tav tm="100000">
                                          <p:val>
                                            <p:fltVal val="1"/>
                                          </p:val>
                                        </p:tav>
                                      </p:tavLst>
                                    </p:anim>
                                    <p:anim calcmode="lin" valueType="num">
                                      <p:cBhvr>
                                        <p:cTn id="66" dur="2000" fill="hold"/>
                                        <p:tgtEl>
                                          <p:spTgt spid="69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 grpId="0" animBg="1"/>
      <p:bldP spid="695" grpId="0" animBg="1"/>
      <p:bldP spid="696" grpId="0" animBg="1"/>
      <p:bldP spid="697" grpId="0" animBg="1"/>
      <p:bldP spid="700" grpId="0" build="p"/>
      <p:bldP spid="701" grpId="0" build="p"/>
      <p:bldP spid="702" grpId="0" build="p"/>
      <p:bldP spid="703" grpId="0" build="p"/>
      <p:bldP spid="704" grpId="0" build="p"/>
      <p:bldP spid="705" grpId="0" build="p"/>
      <p:bldP spid="706" grpId="0" build="p"/>
      <p:bldP spid="70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9BC6C056-1055-2074-358C-C0D235AB1F45}"/>
              </a:ext>
            </a:extLst>
          </p:cNvPr>
          <p:cNvSpPr>
            <a:spLocks noChangeAspect="1" noChangeArrowheads="1"/>
          </p:cNvSpPr>
          <p:nvPr/>
        </p:nvSpPr>
        <p:spPr bwMode="auto">
          <a:xfrm>
            <a:off x="4419600" y="2419350"/>
            <a:ext cx="5575190" cy="55751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311BC879-1032-878A-EA15-E48F5CB41CBC}"/>
              </a:ext>
            </a:extLst>
          </p:cNvPr>
          <p:cNvPicPr>
            <a:picLocks noChangeAspect="1"/>
          </p:cNvPicPr>
          <p:nvPr/>
        </p:nvPicPr>
        <p:blipFill>
          <a:blip r:embed="rId2"/>
          <a:stretch>
            <a:fillRect/>
          </a:stretch>
        </p:blipFill>
        <p:spPr>
          <a:xfrm>
            <a:off x="0" y="-168303"/>
            <a:ext cx="9143999" cy="5575190"/>
          </a:xfrm>
          <a:prstGeom prst="rect">
            <a:avLst/>
          </a:prstGeom>
        </p:spPr>
      </p:pic>
    </p:spTree>
    <p:extLst>
      <p:ext uri="{BB962C8B-B14F-4D97-AF65-F5344CB8AC3E}">
        <p14:creationId xmlns:p14="http://schemas.microsoft.com/office/powerpoint/2010/main" val="1445617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2|1.2|1.2|1|1.1"/>
</p:tagLst>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675</Words>
  <Application>Microsoft Office PowerPoint</Application>
  <PresentationFormat>On-screen Show (16:9)</PresentationFormat>
  <Paragraphs>120</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Audiowide</vt:lpstr>
      <vt:lpstr>Arial</vt:lpstr>
      <vt:lpstr>Karla</vt:lpstr>
      <vt:lpstr>Cyber-Futuristic AI Technology Thesis Defense by Slidesgo</vt:lpstr>
      <vt:lpstr>3D Functional Clock Project in Autodesk Maya</vt:lpstr>
      <vt:lpstr>Project Overview</vt:lpstr>
      <vt:lpstr>Table of contents</vt:lpstr>
      <vt:lpstr>01</vt:lpstr>
      <vt:lpstr>The purpose of the project is to design and implement a fully functional 3D analog clock inside Autodesk Maya that operates exactly like a real-world clock. This includes accurately rotating clock hands based on real time, achieving clean and precise modeling, and enhancing the final output using advanced rendering features of Arnold. Additionally, the project demonstrates how Python scripting can automate and control complex animations inside Maya.</vt:lpstr>
      <vt:lpstr>Purpose Visualization</vt:lpstr>
      <vt:lpstr>Hypotheses</vt:lpstr>
      <vt:lpstr>Study objectives</vt:lpstr>
      <vt:lpstr>PowerPoint Presentation</vt:lpstr>
      <vt:lpstr>Methodology</vt:lpstr>
      <vt:lpstr>PowerPoint Presentation</vt:lpstr>
      <vt:lpstr>Analysis &amp; development</vt:lpstr>
      <vt:lpstr>Conclusions</vt:lpstr>
      <vt:lpstr>Sources and Links</vt:lpstr>
      <vt:lpstr>Technology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TIYAN</dc:creator>
  <cp:lastModifiedBy>tiyan messxr</cp:lastModifiedBy>
  <cp:revision>1</cp:revision>
  <dcterms:modified xsi:type="dcterms:W3CDTF">2025-11-25T16:04:30Z</dcterms:modified>
</cp:coreProperties>
</file>